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 id="2147483665" r:id="rId2"/>
    <p:sldMasterId id="2147483666" r:id="rId3"/>
  </p:sldMasterIdLst>
  <p:notesMasterIdLst>
    <p:notesMasterId r:id="rId2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9144000" cy="5715000" type="screen16x1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10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686002" y="685800"/>
            <a:ext cx="54867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47112042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51" name="Shape 151"/>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33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8566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86832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46118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5" name="Shape 175"/>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0817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83" name="Shape 183"/>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213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3" name="Shape 193"/>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2508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01" name="Shape 201"/>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7894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48319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3425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59347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6" name="Shape 2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509412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4" name="Shape 2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02036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96944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25147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8" name="Shape 2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380330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76" name="Shape 276"/>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6394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64469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2" name="Shape 2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66093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8" name="Shape 2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a:t>Do the closure or give Third Quarter CFA 1.</a:t>
            </a:r>
          </a:p>
        </p:txBody>
      </p:sp>
    </p:spTree>
    <p:extLst>
      <p:ext uri="{BB962C8B-B14F-4D97-AF65-F5344CB8AC3E}">
        <p14:creationId xmlns:p14="http://schemas.microsoft.com/office/powerpoint/2010/main" val="1696605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
        <p:cNvGrpSpPr/>
        <p:nvPr/>
      </p:nvGrpSpPr>
      <p:grpSpPr>
        <a:xfrm>
          <a:off x="0" y="0"/>
          <a:ext cx="0" cy="0"/>
          <a:chOff x="0" y="0"/>
          <a:chExt cx="0" cy="0"/>
        </a:xfrm>
      </p:grpSpPr>
      <p:sp>
        <p:nvSpPr>
          <p:cNvPr id="17" name="Shape 17"/>
          <p:cNvSpPr txBox="1">
            <a:spLocks noGrp="1"/>
          </p:cNvSpPr>
          <p:nvPr>
            <p:ph type="ctrTitle"/>
          </p:nvPr>
        </p:nvSpPr>
        <p:spPr>
          <a:xfrm>
            <a:off x="1216151" y="1056237"/>
            <a:ext cx="7236000" cy="42777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115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 name="Shape 18"/>
          <p:cNvSpPr txBox="1">
            <a:spLocks noGrp="1"/>
          </p:cNvSpPr>
          <p:nvPr>
            <p:ph type="subTitle" idx="1"/>
          </p:nvPr>
        </p:nvSpPr>
        <p:spPr>
          <a:xfrm>
            <a:off x="1216150" y="168085"/>
            <a:ext cx="6189600" cy="791400"/>
          </a:xfrm>
          <a:prstGeom prst="rect">
            <a:avLst/>
          </a:prstGeom>
          <a:noFill/>
          <a:ln>
            <a:noFill/>
          </a:ln>
        </p:spPr>
        <p:txBody>
          <a:bodyPr lIns="91425" tIns="91425" rIns="91425" bIns="91425" anchor="t" anchorCtr="0"/>
          <a:lstStyle>
            <a:lvl1pPr marL="0" marR="0" lvl="0" indent="0" algn="r" rtl="0">
              <a:spcBef>
                <a:spcPts val="480"/>
              </a:spcBef>
              <a:buClr>
                <a:srgbClr val="A59B98"/>
              </a:buClr>
              <a:buFont typeface="Arial"/>
              <a:buNone/>
              <a:defRPr sz="2400" b="0" i="0" u="none" strike="noStrike" cap="none">
                <a:solidFill>
                  <a:srgbClr val="A59B98"/>
                </a:solidFill>
                <a:latin typeface="Calibri"/>
                <a:ea typeface="Calibri"/>
                <a:cs typeface="Calibri"/>
                <a:sym typeface="Calibri"/>
              </a:defRPr>
            </a:lvl1pPr>
            <a:lvl2pPr marL="457200" marR="0" lvl="1"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2pPr>
            <a:lvl3pPr marL="914400" marR="0" lvl="2" indent="0" algn="ctr" rtl="0">
              <a:spcBef>
                <a:spcPts val="360"/>
              </a:spcBef>
              <a:buClr>
                <a:srgbClr val="949AA0"/>
              </a:buClr>
              <a:buFont typeface="Calibri"/>
              <a:buNone/>
              <a:defRPr sz="1800" b="0" i="0" u="none" strike="noStrike" cap="none">
                <a:solidFill>
                  <a:srgbClr val="949AA0"/>
                </a:solidFill>
                <a:latin typeface="Calibri"/>
                <a:ea typeface="Calibri"/>
                <a:cs typeface="Calibri"/>
                <a:sym typeface="Calibri"/>
              </a:defRPr>
            </a:lvl3pPr>
            <a:lvl4pPr marL="1371600" marR="0" lvl="3"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4pPr>
            <a:lvl5pPr marL="1828800" marR="0" lvl="4"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5pPr>
            <a:lvl6pPr marL="2286000" marR="0" lvl="5"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6pPr>
            <a:lvl7pPr marL="2743200" marR="0" lvl="6" indent="0" algn="ctr" rtl="0">
              <a:spcBef>
                <a:spcPts val="360"/>
              </a:spcBef>
              <a:buClr>
                <a:srgbClr val="949AA0"/>
              </a:buClr>
              <a:buFont typeface="Calibri"/>
              <a:buNone/>
              <a:defRPr sz="1800" b="0" i="0" u="none" strike="noStrike" cap="none">
                <a:solidFill>
                  <a:srgbClr val="949AA0"/>
                </a:solidFill>
                <a:latin typeface="Calibri"/>
                <a:ea typeface="Calibri"/>
                <a:cs typeface="Calibri"/>
                <a:sym typeface="Calibri"/>
              </a:defRPr>
            </a:lvl7pPr>
            <a:lvl8pPr marL="3200400" marR="0" lvl="7"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8pPr>
            <a:lvl9pPr marL="3657600" marR="0" lvl="8"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9pPr>
          </a:lstStyle>
          <a:p>
            <a:endParaRPr/>
          </a:p>
        </p:txBody>
      </p:sp>
      <p:sp>
        <p:nvSpPr>
          <p:cNvPr id="19" name="Shape 19"/>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sldNum" idx="12"/>
          </p:nvPr>
        </p:nvSpPr>
        <p:spPr>
          <a:xfrm>
            <a:off x="8150225" y="197114"/>
            <a:ext cx="7857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400" b="0" i="0" u="none">
                <a:solidFill>
                  <a:srgbClr val="A79D99"/>
                </a:solidFill>
                <a:latin typeface="Calibri"/>
                <a:ea typeface="Calibri"/>
                <a:cs typeface="Calibri"/>
                <a:sym typeface="Calibri"/>
              </a:rPr>
              <a:t>‹#›</a:t>
            </a:fld>
            <a:endParaRPr lang="en-US" sz="1400" b="0" i="0" u="none">
              <a:solidFill>
                <a:srgbClr val="A79D99"/>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1066800" y="2351530"/>
            <a:ext cx="6255600" cy="1135200"/>
          </a:xfrm>
          <a:prstGeom prst="rect">
            <a:avLst/>
          </a:prstGeom>
          <a:noFill/>
          <a:ln>
            <a:noFill/>
          </a:ln>
        </p:spPr>
        <p:txBody>
          <a:bodyPr lIns="91425" tIns="91425" rIns="91425" bIns="91425" anchor="t" anchorCtr="0"/>
          <a:lstStyle>
            <a:lvl1pPr marL="0" marR="0" lvl="0" indent="0" algn="r" rtl="0">
              <a:spcBef>
                <a:spcPts val="0"/>
              </a:spcBef>
              <a:spcAft>
                <a:spcPts val="0"/>
              </a:spcAft>
              <a:buClr>
                <a:srgbClr val="FEF7F0"/>
              </a:buClr>
              <a:buFont typeface="Trebuchet MS"/>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4" name="Shape 24"/>
          <p:cNvSpPr txBox="1">
            <a:spLocks noGrp="1"/>
          </p:cNvSpPr>
          <p:nvPr>
            <p:ph type="body" idx="1"/>
          </p:nvPr>
        </p:nvSpPr>
        <p:spPr>
          <a:xfrm>
            <a:off x="1066800" y="1587500"/>
            <a:ext cx="6255600" cy="619500"/>
          </a:xfrm>
          <a:prstGeom prst="rect">
            <a:avLst/>
          </a:prstGeom>
          <a:noFill/>
          <a:ln>
            <a:noFill/>
          </a:ln>
        </p:spPr>
        <p:txBody>
          <a:bodyPr lIns="91425" tIns="91425" rIns="91425" bIns="91425" anchor="b" anchorCtr="0"/>
          <a:lstStyle>
            <a:lvl1pPr marL="0" marR="0" lvl="0" indent="0" algn="r" rtl="0">
              <a:spcBef>
                <a:spcPts val="600"/>
              </a:spcBef>
              <a:spcAft>
                <a:spcPts val="0"/>
              </a:spcAft>
              <a:buClr>
                <a:schemeClr val="dk2"/>
              </a:buClr>
              <a:buFont typeface="Noto Sans Symbols"/>
              <a:buNone/>
              <a:defRPr sz="2000" b="0" i="0" u="none" strike="noStrike" cap="none">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800" b="0" i="0" u="none" strike="noStrike" cap="none">
                <a:solidFill>
                  <a:srgbClr val="888888"/>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600" b="0" i="0" u="none" strike="noStrike" cap="none">
                <a:solidFill>
                  <a:srgbClr val="888888"/>
                </a:solidFill>
                <a:latin typeface="Trebuchet MS"/>
                <a:ea typeface="Trebuchet MS"/>
                <a:cs typeface="Trebuchet MS"/>
                <a:sym typeface="Trebuchet MS"/>
              </a:defRPr>
            </a:lvl3pPr>
            <a:lvl4pPr marL="1004888" marR="0" lvl="3" indent="-230187" algn="l" rtl="0">
              <a:spcBef>
                <a:spcPts val="28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5" name="Shape 25"/>
          <p:cNvSpPr txBox="1">
            <a:spLocks noGrp="1"/>
          </p:cNvSpPr>
          <p:nvPr>
            <p:ph type="dt" idx="10"/>
          </p:nvPr>
        </p:nvSpPr>
        <p:spPr>
          <a:xfrm>
            <a:off x="4724400" y="5463645"/>
            <a:ext cx="2001900" cy="1893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6" name="Shape 26"/>
          <p:cNvSpPr txBox="1">
            <a:spLocks noGrp="1"/>
          </p:cNvSpPr>
          <p:nvPr>
            <p:ph type="ftr" idx="11"/>
          </p:nvPr>
        </p:nvSpPr>
        <p:spPr>
          <a:xfrm>
            <a:off x="1735136" y="5463645"/>
            <a:ext cx="2895600" cy="1905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7" name="Shape 27"/>
          <p:cNvSpPr txBox="1">
            <a:spLocks noGrp="1"/>
          </p:cNvSpPr>
          <p:nvPr>
            <p:ph type="sldNum" idx="12"/>
          </p:nvPr>
        </p:nvSpPr>
        <p:spPr>
          <a:xfrm>
            <a:off x="6734175" y="5462322"/>
            <a:ext cx="587400" cy="1905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grpSp>
        <p:nvGrpSpPr>
          <p:cNvPr id="29" name="Shape 29"/>
          <p:cNvGrpSpPr/>
          <p:nvPr/>
        </p:nvGrpSpPr>
        <p:grpSpPr>
          <a:xfrm>
            <a:off x="0" y="4337366"/>
            <a:ext cx="9144000" cy="1377680"/>
            <a:chOff x="0" y="3903669"/>
            <a:chExt cx="9144000" cy="1239924"/>
          </a:xfrm>
        </p:grpSpPr>
        <p:sp>
          <p:nvSpPr>
            <p:cNvPr id="30" name="Shape 30"/>
            <p:cNvSpPr/>
            <p:nvPr/>
          </p:nvSpPr>
          <p:spPr>
            <a:xfrm>
              <a:off x="8154895"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flipH="1">
              <a:off x="6181162"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a:off x="7170274" y="3903669"/>
              <a:ext cx="989099" cy="987899"/>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rot="10800000">
              <a:off x="8154757" y="3903682"/>
              <a:ext cx="989099" cy="987899"/>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4891594"/>
              <a:ext cx="9144000" cy="2519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5" name="Shape 35"/>
          <p:cNvSpPr txBox="1">
            <a:spLocks noGrp="1"/>
          </p:cNvSpPr>
          <p:nvPr>
            <p:ph type="title"/>
          </p:nvPr>
        </p:nvSpPr>
        <p:spPr>
          <a:xfrm>
            <a:off x="311700" y="455555"/>
            <a:ext cx="8520600" cy="675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366527"/>
            <a:ext cx="8520600" cy="3710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5167989"/>
            <a:ext cx="548700" cy="437400"/>
          </a:xfrm>
          <a:prstGeom prst="rect">
            <a:avLst/>
          </a:prstGeom>
          <a:noFill/>
          <a:ln>
            <a:noFill/>
          </a:ln>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1219200" y="698500"/>
            <a:ext cx="7467600" cy="36831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58" name="Shape 58"/>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9"/>
        <p:cNvGrpSpPr/>
        <p:nvPr/>
      </p:nvGrpSpPr>
      <p:grpSpPr>
        <a:xfrm>
          <a:off x="0" y="0"/>
          <a:ext cx="0" cy="0"/>
          <a:chOff x="0" y="0"/>
          <a:chExt cx="0" cy="0"/>
        </a:xfrm>
      </p:grpSpPr>
      <p:sp>
        <p:nvSpPr>
          <p:cNvPr id="60" name="Shape 60"/>
          <p:cNvSpPr txBox="1">
            <a:spLocks noGrp="1"/>
          </p:cNvSpPr>
          <p:nvPr>
            <p:ph type="title"/>
          </p:nvPr>
        </p:nvSpPr>
        <p:spPr>
          <a:xfrm rot="5400000">
            <a:off x="5220000" y="1638264"/>
            <a:ext cx="4876200" cy="20574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1" name="Shape 61"/>
          <p:cNvSpPr txBox="1">
            <a:spLocks noGrp="1"/>
          </p:cNvSpPr>
          <p:nvPr>
            <p:ph type="body" idx="1"/>
          </p:nvPr>
        </p:nvSpPr>
        <p:spPr>
          <a:xfrm rot="5400000">
            <a:off x="1029000" y="-342935"/>
            <a:ext cx="4876200" cy="60198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64" name="Shape 64"/>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txBox="1">
            <a:spLocks noGrp="1"/>
          </p:cNvSpPr>
          <p:nvPr>
            <p:ph type="body" idx="1"/>
          </p:nvPr>
        </p:nvSpPr>
        <p:spPr>
          <a:xfrm rot="5400000">
            <a:off x="3111450" y="-1193750"/>
            <a:ext cx="3683100" cy="74676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70" name="Shape 70"/>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219200" y="3853961"/>
            <a:ext cx="5486400" cy="336900"/>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323975" y="317500"/>
            <a:ext cx="5867400" cy="3401100"/>
          </a:xfrm>
          <a:prstGeom prst="rect">
            <a:avLst/>
          </a:prstGeom>
          <a:noFill/>
          <a:ln>
            <a:noFill/>
          </a:ln>
        </p:spPr>
        <p:txBody>
          <a:bodyPr lIns="91425" tIns="91425" rIns="91425" bIns="91425" anchor="t" anchorCtr="0"/>
          <a:lstStyle>
            <a:lvl1pPr marL="0" marR="0" lvl="0" indent="0" algn="l" rtl="0">
              <a:spcBef>
                <a:spcPts val="640"/>
              </a:spcBef>
              <a:buClr>
                <a:schemeClr val="dk2"/>
              </a:buClr>
              <a:buFont typeface="Arial"/>
              <a:buNone/>
              <a:defRPr sz="3200">
                <a:solidFill>
                  <a:schemeClr val="dk2"/>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Calibri"/>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219200" y="4191000"/>
            <a:ext cx="4038600" cy="1143000"/>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Calibri"/>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77" name="Shape 77"/>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5715000" y="329405"/>
            <a:ext cx="3008400" cy="968400"/>
          </a:xfrm>
          <a:prstGeom prst="rect">
            <a:avLst/>
          </a:prstGeom>
          <a:noFill/>
          <a:ln>
            <a:noFill/>
          </a:ln>
        </p:spPr>
        <p:txBody>
          <a:bodyPr lIns="91425" tIns="91425" rIns="91425" bIns="91425" anchor="b" anchorCtr="0"/>
          <a:lstStyle>
            <a:lvl1pPr marL="0" marR="0" lvl="0" indent="0" algn="l" rtl="0">
              <a:spcBef>
                <a:spcPts val="0"/>
              </a:spcBef>
              <a:buClr>
                <a:srgbClr val="FF7605"/>
              </a:buClr>
              <a:buFont typeface="Calibri"/>
              <a:buNone/>
              <a:defRPr sz="2000" b="1" i="0" u="none" strike="noStrike" cap="none">
                <a:solidFill>
                  <a:srgbClr val="FF7605"/>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a:off x="5715000" y="1297780"/>
            <a:ext cx="3008400" cy="3655200"/>
          </a:xfrm>
          <a:prstGeom prst="rect">
            <a:avLst/>
          </a:prstGeom>
          <a:noFill/>
          <a:ln>
            <a:noFill/>
          </a:ln>
        </p:spPr>
        <p:txBody>
          <a:bodyPr lIns="91425" tIns="91425" rIns="91425" bIns="91425" anchor="t" anchorCtr="0"/>
          <a:lstStyle>
            <a:lvl1pPr marL="0" marR="0" lvl="0" indent="0" algn="l" rtl="0">
              <a:spcBef>
                <a:spcPts val="280"/>
              </a:spcBef>
              <a:buClr>
                <a:srgbClr val="9FACBA"/>
              </a:buClr>
              <a:buFont typeface="Arial"/>
              <a:buNone/>
              <a:defRPr sz="1400">
                <a:solidFill>
                  <a:srgbClr val="9FACBA"/>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Calibri"/>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body" idx="2"/>
          </p:nvPr>
        </p:nvSpPr>
        <p:spPr>
          <a:xfrm>
            <a:off x="914400" y="317500"/>
            <a:ext cx="4800600" cy="49530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84" name="Shape 84"/>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5"/>
        <p:cNvGrpSpPr/>
        <p:nvPr/>
      </p:nvGrpSpPr>
      <p:grpSpPr>
        <a:xfrm>
          <a:off x="0" y="0"/>
          <a:ext cx="0" cy="0"/>
          <a:chOff x="0" y="0"/>
          <a:chExt cx="0" cy="0"/>
        </a:xfrm>
      </p:grpSpPr>
      <p:sp>
        <p:nvSpPr>
          <p:cNvPr id="86" name="Shape 86"/>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88" name="Shape 88"/>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1" name="Shape 91"/>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93" name="Shape 93"/>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6" name="Shape 96"/>
          <p:cNvSpPr txBox="1">
            <a:spLocks noGrp="1"/>
          </p:cNvSpPr>
          <p:nvPr>
            <p:ph type="body" idx="1"/>
          </p:nvPr>
        </p:nvSpPr>
        <p:spPr>
          <a:xfrm>
            <a:off x="1219200" y="701040"/>
            <a:ext cx="3733800" cy="444600"/>
          </a:xfrm>
          <a:prstGeom prst="rect">
            <a:avLst/>
          </a:prstGeom>
          <a:noFill/>
          <a:ln>
            <a:noFill/>
          </a:ln>
        </p:spPr>
        <p:txBody>
          <a:bodyPr lIns="91425" tIns="91425" rIns="91425" bIns="91425" anchor="t" anchorCtr="0"/>
          <a:lstStyle>
            <a:lvl1pPr marL="0" marR="0" lvl="0" indent="0" algn="l" rtl="0">
              <a:spcBef>
                <a:spcPts val="360"/>
              </a:spcBef>
              <a:buClr>
                <a:schemeClr val="dk2"/>
              </a:buClr>
              <a:buFont typeface="Arial"/>
              <a:buNone/>
              <a:defRPr sz="1800" b="1">
                <a:solidFill>
                  <a:schemeClr val="dk2"/>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Calibri"/>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body" idx="2"/>
          </p:nvPr>
        </p:nvSpPr>
        <p:spPr>
          <a:xfrm>
            <a:off x="5105400" y="701040"/>
            <a:ext cx="3735300" cy="444600"/>
          </a:xfrm>
          <a:prstGeom prst="rect">
            <a:avLst/>
          </a:prstGeom>
          <a:noFill/>
          <a:ln>
            <a:noFill/>
          </a:ln>
        </p:spPr>
        <p:txBody>
          <a:bodyPr lIns="91425" tIns="91425" rIns="91425" bIns="91425" anchor="t" anchorCtr="0"/>
          <a:lstStyle>
            <a:lvl1pPr marL="0" marR="0" lvl="0" indent="0" algn="l" rtl="0">
              <a:spcBef>
                <a:spcPts val="360"/>
              </a:spcBef>
              <a:buClr>
                <a:schemeClr val="dk2"/>
              </a:buClr>
              <a:buFont typeface="Arial"/>
              <a:buNone/>
              <a:defRPr sz="1800" b="1">
                <a:solidFill>
                  <a:schemeClr val="dk2"/>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Calibri"/>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body" idx="3"/>
          </p:nvPr>
        </p:nvSpPr>
        <p:spPr>
          <a:xfrm>
            <a:off x="1216151" y="1150620"/>
            <a:ext cx="3730800" cy="32004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body" idx="4"/>
          </p:nvPr>
        </p:nvSpPr>
        <p:spPr>
          <a:xfrm>
            <a:off x="5102351" y="1150619"/>
            <a:ext cx="3730800" cy="320039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102" name="Shape 102"/>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05" name="Shape 105"/>
          <p:cNvSpPr txBox="1">
            <a:spLocks noGrp="1"/>
          </p:cNvSpPr>
          <p:nvPr>
            <p:ph type="body" idx="1"/>
          </p:nvPr>
        </p:nvSpPr>
        <p:spPr>
          <a:xfrm>
            <a:off x="1216151" y="701040"/>
            <a:ext cx="3730800" cy="36576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2"/>
          </p:nvPr>
        </p:nvSpPr>
        <p:spPr>
          <a:xfrm>
            <a:off x="5102351" y="701040"/>
            <a:ext cx="3730800" cy="36576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109" name="Shape 109"/>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1219199" y="3736733"/>
            <a:ext cx="7239000" cy="635100"/>
          </a:xfrm>
          <a:prstGeom prst="rect">
            <a:avLst/>
          </a:prstGeom>
          <a:noFill/>
          <a:ln>
            <a:noFill/>
          </a:ln>
        </p:spPr>
        <p:txBody>
          <a:bodyPr lIns="91425" tIns="91425" rIns="91425" bIns="91425" anchor="b" anchorCtr="0"/>
          <a:lstStyle>
            <a:lvl1pPr marL="0" marR="0" lvl="0" indent="0" algn="l" rtl="0">
              <a:spcBef>
                <a:spcPts val="400"/>
              </a:spcBef>
              <a:buClr>
                <a:schemeClr val="dk1"/>
              </a:buClr>
              <a:buFont typeface="Arial"/>
              <a:buNone/>
              <a:defRPr sz="2000">
                <a:solidFill>
                  <a:schemeClr val="dk1"/>
                </a:solidFill>
                <a:latin typeface="Calibri"/>
                <a:ea typeface="Calibri"/>
                <a:cs typeface="Calibri"/>
                <a:sym typeface="Calibri"/>
              </a:defRPr>
            </a:lvl1pPr>
            <a:lvl2pPr marL="457200" marR="0" lvl="1" indent="0" algn="l"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2pPr>
            <a:lvl3pPr marL="914400" marR="0" lvl="2" indent="0" algn="l" rtl="0">
              <a:spcBef>
                <a:spcPts val="320"/>
              </a:spcBef>
              <a:buClr>
                <a:srgbClr val="949AA0"/>
              </a:buClr>
              <a:buFont typeface="Calibri"/>
              <a:buNone/>
              <a:defRPr sz="1600" b="0" i="0" u="none" strike="noStrike" cap="none">
                <a:solidFill>
                  <a:srgbClr val="949AA0"/>
                </a:solidFill>
                <a:latin typeface="Calibri"/>
                <a:ea typeface="Calibri"/>
                <a:cs typeface="Calibri"/>
                <a:sym typeface="Calibri"/>
              </a:defRPr>
            </a:lvl3pPr>
            <a:lvl4pPr marL="1371600" marR="0" lvl="3" indent="0" algn="l" rtl="0">
              <a:spcBef>
                <a:spcPts val="280"/>
              </a:spcBef>
              <a:buClr>
                <a:srgbClr val="949AA0"/>
              </a:buClr>
              <a:buFont typeface="Arial"/>
              <a:buNone/>
              <a:defRPr sz="1400" b="0" i="0" u="none" strike="noStrike" cap="none">
                <a:solidFill>
                  <a:srgbClr val="949AA0"/>
                </a:solidFill>
                <a:latin typeface="Calibri"/>
                <a:ea typeface="Calibri"/>
                <a:cs typeface="Calibri"/>
                <a:sym typeface="Calibri"/>
              </a:defRPr>
            </a:lvl4pPr>
            <a:lvl5pPr marL="1828800" marR="0" lvl="4" indent="0" algn="l" rtl="0">
              <a:spcBef>
                <a:spcPts val="280"/>
              </a:spcBef>
              <a:buClr>
                <a:srgbClr val="949AA0"/>
              </a:buClr>
              <a:buFont typeface="Arial"/>
              <a:buNone/>
              <a:defRPr sz="1400" b="0" i="0" u="none" strike="noStrike" cap="none">
                <a:solidFill>
                  <a:srgbClr val="949AA0"/>
                </a:solidFill>
                <a:latin typeface="Calibri"/>
                <a:ea typeface="Calibri"/>
                <a:cs typeface="Calibri"/>
                <a:sym typeface="Calibri"/>
              </a:defRPr>
            </a:lvl5pPr>
            <a:lvl6pPr marL="2286000" marR="0" lvl="5" indent="0" algn="l" rtl="0">
              <a:spcBef>
                <a:spcPts val="280"/>
              </a:spcBef>
              <a:buClr>
                <a:schemeClr val="dk1"/>
              </a:buClr>
              <a:buFont typeface="Calibri"/>
              <a:buNone/>
              <a:defRPr sz="1400" b="0" i="0" u="none" strike="noStrike" cap="none">
                <a:solidFill>
                  <a:srgbClr val="949AA0"/>
                </a:solidFill>
                <a:latin typeface="Calibri"/>
                <a:ea typeface="Calibri"/>
                <a:cs typeface="Calibri"/>
                <a:sym typeface="Calibri"/>
              </a:defRPr>
            </a:lvl6pPr>
            <a:lvl7pPr marL="2743200" marR="0" lvl="6" indent="0" algn="l" rtl="0">
              <a:spcBef>
                <a:spcPts val="280"/>
              </a:spcBef>
              <a:buClr>
                <a:srgbClr val="949AA0"/>
              </a:buClr>
              <a:buFont typeface="Calibri"/>
              <a:buNone/>
              <a:defRPr sz="1400" b="0" i="0" u="none" strike="noStrike" cap="none">
                <a:solidFill>
                  <a:srgbClr val="949AA0"/>
                </a:solidFill>
                <a:latin typeface="Calibri"/>
                <a:ea typeface="Calibri"/>
                <a:cs typeface="Calibri"/>
                <a:sym typeface="Calibri"/>
              </a:defRPr>
            </a:lvl7pPr>
            <a:lvl8pPr marL="3200400" marR="0" lvl="7" indent="0" algn="l" rtl="0">
              <a:spcBef>
                <a:spcPts val="280"/>
              </a:spcBef>
              <a:buClr>
                <a:schemeClr val="dk1"/>
              </a:buClr>
              <a:buFont typeface="Calibri"/>
              <a:buNone/>
              <a:defRPr sz="1400" b="0" i="0" u="none" strike="noStrike" cap="none">
                <a:solidFill>
                  <a:srgbClr val="949AA0"/>
                </a:solidFill>
                <a:latin typeface="Calibri"/>
                <a:ea typeface="Calibri"/>
                <a:cs typeface="Calibri"/>
                <a:sym typeface="Calibri"/>
              </a:defRPr>
            </a:lvl8pPr>
            <a:lvl9pPr marL="3657600" marR="0" lvl="8" indent="0" algn="l" rtl="0">
              <a:spcBef>
                <a:spcPts val="280"/>
              </a:spcBef>
              <a:buClr>
                <a:schemeClr val="dk1"/>
              </a:buClr>
              <a:buFont typeface="Calibri"/>
              <a:buNone/>
              <a:defRPr sz="1400" b="0" i="0" u="none" strike="noStrike" cap="none">
                <a:solidFill>
                  <a:srgbClr val="949AA0"/>
                </a:solidFill>
                <a:latin typeface="Calibri"/>
                <a:ea typeface="Calibri"/>
                <a:cs typeface="Calibri"/>
                <a:sym typeface="Calibri"/>
              </a:defRPr>
            </a:lvl9pPr>
          </a:lstStyle>
          <a:p>
            <a:endParaRPr/>
          </a:p>
        </p:txBody>
      </p:sp>
      <p:sp>
        <p:nvSpPr>
          <p:cNvPr id="112" name="Shape 112"/>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3" name="Shape 113"/>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115" name="Shape 115"/>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7"/>
        <p:cNvGrpSpPr/>
        <p:nvPr/>
      </p:nvGrpSpPr>
      <p:grpSpPr>
        <a:xfrm>
          <a:off x="0" y="0"/>
          <a:ext cx="0" cy="0"/>
          <a:chOff x="0" y="0"/>
          <a:chExt cx="0" cy="0"/>
        </a:xfrm>
      </p:grpSpPr>
      <p:sp>
        <p:nvSpPr>
          <p:cNvPr id="128" name="Shape 128"/>
          <p:cNvSpPr txBox="1">
            <a:spLocks noGrp="1"/>
          </p:cNvSpPr>
          <p:nvPr>
            <p:ph type="ctrTitle"/>
          </p:nvPr>
        </p:nvSpPr>
        <p:spPr>
          <a:xfrm>
            <a:off x="1216151" y="1056237"/>
            <a:ext cx="7236000" cy="42777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11500" b="1" i="0" u="none" strike="noStrike" cap="none">
                <a:solidFill>
                  <a:schemeClr val="lt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29" name="Shape 129"/>
          <p:cNvSpPr txBox="1">
            <a:spLocks noGrp="1"/>
          </p:cNvSpPr>
          <p:nvPr>
            <p:ph type="subTitle" idx="1"/>
          </p:nvPr>
        </p:nvSpPr>
        <p:spPr>
          <a:xfrm>
            <a:off x="1216150" y="168085"/>
            <a:ext cx="6189600" cy="791400"/>
          </a:xfrm>
          <a:prstGeom prst="rect">
            <a:avLst/>
          </a:prstGeom>
          <a:noFill/>
          <a:ln>
            <a:noFill/>
          </a:ln>
        </p:spPr>
        <p:txBody>
          <a:bodyPr lIns="91425" tIns="91425" rIns="91425" bIns="91425" anchor="t" anchorCtr="0"/>
          <a:lstStyle>
            <a:lvl1pPr marL="0" marR="0" lvl="0" indent="0" algn="r" rtl="0">
              <a:spcBef>
                <a:spcPts val="480"/>
              </a:spcBef>
              <a:buClr>
                <a:srgbClr val="A59B98"/>
              </a:buClr>
              <a:buFont typeface="Arial"/>
              <a:buNone/>
              <a:defRPr sz="2400" b="0" i="0" u="none" strike="noStrike" cap="none">
                <a:solidFill>
                  <a:srgbClr val="A59B98"/>
                </a:solidFill>
                <a:latin typeface="Calibri"/>
                <a:ea typeface="Calibri"/>
                <a:cs typeface="Calibri"/>
                <a:sym typeface="Calibri"/>
              </a:defRPr>
            </a:lvl1pPr>
            <a:lvl2pPr marL="457200" marR="0" lvl="1"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2pPr>
            <a:lvl3pPr marL="914400" marR="0" lvl="2" indent="0" algn="ctr" rtl="0">
              <a:spcBef>
                <a:spcPts val="360"/>
              </a:spcBef>
              <a:buClr>
                <a:srgbClr val="949AA0"/>
              </a:buClr>
              <a:buFont typeface="Calibri"/>
              <a:buNone/>
              <a:defRPr sz="1800" b="0" i="0" u="none" strike="noStrike" cap="none">
                <a:solidFill>
                  <a:srgbClr val="949AA0"/>
                </a:solidFill>
                <a:latin typeface="Calibri"/>
                <a:ea typeface="Calibri"/>
                <a:cs typeface="Calibri"/>
                <a:sym typeface="Calibri"/>
              </a:defRPr>
            </a:lvl3pPr>
            <a:lvl4pPr marL="1371600" marR="0" lvl="3"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4pPr>
            <a:lvl5pPr marL="1828800" marR="0" lvl="4"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5pPr>
            <a:lvl6pPr marL="2286000" marR="0" lvl="5"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6pPr>
            <a:lvl7pPr marL="2743200" marR="0" lvl="6" indent="0" algn="ctr" rtl="0">
              <a:spcBef>
                <a:spcPts val="360"/>
              </a:spcBef>
              <a:buClr>
                <a:srgbClr val="949AA0"/>
              </a:buClr>
              <a:buFont typeface="Calibri"/>
              <a:buNone/>
              <a:defRPr sz="1800" b="0" i="0" u="none" strike="noStrike" cap="none">
                <a:solidFill>
                  <a:srgbClr val="949AA0"/>
                </a:solidFill>
                <a:latin typeface="Calibri"/>
                <a:ea typeface="Calibri"/>
                <a:cs typeface="Calibri"/>
                <a:sym typeface="Calibri"/>
              </a:defRPr>
            </a:lvl7pPr>
            <a:lvl8pPr marL="3200400" marR="0" lvl="7"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8pPr>
            <a:lvl9pPr marL="3657600" marR="0" lvl="8"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9pPr>
          </a:lstStyle>
          <a:p>
            <a:endParaRPr/>
          </a:p>
        </p:txBody>
      </p:sp>
      <p:sp>
        <p:nvSpPr>
          <p:cNvPr id="130" name="Shape 130"/>
          <p:cNvSpPr txBox="1">
            <a:spLocks noGrp="1"/>
          </p:cNvSpPr>
          <p:nvPr>
            <p:ph type="dt" idx="10"/>
          </p:nvPr>
        </p:nvSpPr>
        <p:spPr>
          <a:xfrm rot="-5400000">
            <a:off x="-979649" y="3998749"/>
            <a:ext cx="21879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32" name="Shape 132"/>
          <p:cNvSpPr txBox="1">
            <a:spLocks noGrp="1"/>
          </p:cNvSpPr>
          <p:nvPr>
            <p:ph type="sldNum" idx="12"/>
          </p:nvPr>
        </p:nvSpPr>
        <p:spPr>
          <a:xfrm>
            <a:off x="8150225" y="197114"/>
            <a:ext cx="7857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400" b="0" i="0" u="none">
                <a:solidFill>
                  <a:srgbClr val="A79D99"/>
                </a:solidFill>
                <a:latin typeface="Calibri"/>
                <a:ea typeface="Calibri"/>
                <a:cs typeface="Calibri"/>
                <a:sym typeface="Calibri"/>
              </a:rPr>
              <a:t>‹#›</a:t>
            </a:fld>
            <a:endParaRPr lang="en-US" sz="1400" b="0" i="0" u="none">
              <a:solidFill>
                <a:srgbClr val="A79D99"/>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ection Header">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1066800" y="2351530"/>
            <a:ext cx="6255600" cy="1134900"/>
          </a:xfrm>
          <a:prstGeom prst="rect">
            <a:avLst/>
          </a:prstGeom>
          <a:noFill/>
          <a:ln>
            <a:noFill/>
          </a:ln>
        </p:spPr>
        <p:txBody>
          <a:bodyPr lIns="91425" tIns="91425" rIns="91425" bIns="91425" anchor="t" anchorCtr="0"/>
          <a:lstStyle>
            <a:lvl1pPr marL="0" marR="0" lvl="0" indent="0" algn="r" rtl="0">
              <a:spcBef>
                <a:spcPts val="0"/>
              </a:spcBef>
              <a:spcAft>
                <a:spcPts val="0"/>
              </a:spcAft>
              <a:buClr>
                <a:srgbClr val="FEF7F0"/>
              </a:buClr>
              <a:buFont typeface="Trebuchet MS"/>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35" name="Shape 135"/>
          <p:cNvSpPr txBox="1">
            <a:spLocks noGrp="1"/>
          </p:cNvSpPr>
          <p:nvPr>
            <p:ph type="body" idx="1"/>
          </p:nvPr>
        </p:nvSpPr>
        <p:spPr>
          <a:xfrm>
            <a:off x="1066800" y="1587500"/>
            <a:ext cx="6255600" cy="619500"/>
          </a:xfrm>
          <a:prstGeom prst="rect">
            <a:avLst/>
          </a:prstGeom>
          <a:noFill/>
          <a:ln>
            <a:noFill/>
          </a:ln>
        </p:spPr>
        <p:txBody>
          <a:bodyPr lIns="91425" tIns="91425" rIns="91425" bIns="91425" anchor="b" anchorCtr="0"/>
          <a:lstStyle>
            <a:lvl1pPr marL="0" marR="0" lvl="0" indent="0" algn="r" rtl="0">
              <a:spcBef>
                <a:spcPts val="600"/>
              </a:spcBef>
              <a:spcAft>
                <a:spcPts val="0"/>
              </a:spcAft>
              <a:buClr>
                <a:schemeClr val="dk2"/>
              </a:buClr>
              <a:buFont typeface="Noto Sans Symbols"/>
              <a:buNone/>
              <a:defRPr sz="2000" b="0" i="0" u="none" strike="noStrike" cap="none">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800" b="0" i="0" u="none" strike="noStrike" cap="none">
                <a:solidFill>
                  <a:srgbClr val="888888"/>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600" b="0" i="0" u="none" strike="noStrike" cap="none">
                <a:solidFill>
                  <a:srgbClr val="888888"/>
                </a:solidFill>
                <a:latin typeface="Trebuchet MS"/>
                <a:ea typeface="Trebuchet MS"/>
                <a:cs typeface="Trebuchet MS"/>
                <a:sym typeface="Trebuchet MS"/>
              </a:defRPr>
            </a:lvl3pPr>
            <a:lvl4pPr marL="1004887" marR="0" lvl="3" indent="-230187" algn="l" rtl="0">
              <a:spcBef>
                <a:spcPts val="28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36" name="Shape 136"/>
          <p:cNvSpPr txBox="1">
            <a:spLocks noGrp="1"/>
          </p:cNvSpPr>
          <p:nvPr>
            <p:ph type="dt" idx="10"/>
          </p:nvPr>
        </p:nvSpPr>
        <p:spPr>
          <a:xfrm>
            <a:off x="4724400" y="5463645"/>
            <a:ext cx="2001900" cy="1893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37" name="Shape 137"/>
          <p:cNvSpPr txBox="1">
            <a:spLocks noGrp="1"/>
          </p:cNvSpPr>
          <p:nvPr>
            <p:ph type="ftr" idx="11"/>
          </p:nvPr>
        </p:nvSpPr>
        <p:spPr>
          <a:xfrm>
            <a:off x="1735136" y="5463645"/>
            <a:ext cx="2895600" cy="1905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38" name="Shape 138"/>
          <p:cNvSpPr txBox="1">
            <a:spLocks noGrp="1"/>
          </p:cNvSpPr>
          <p:nvPr>
            <p:ph type="sldNum" idx="12"/>
          </p:nvPr>
        </p:nvSpPr>
        <p:spPr>
          <a:xfrm>
            <a:off x="6734175" y="5462322"/>
            <a:ext cx="587400" cy="1905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39"/>
        <p:cNvGrpSpPr/>
        <p:nvPr/>
      </p:nvGrpSpPr>
      <p:grpSpPr>
        <a:xfrm>
          <a:off x="0" y="0"/>
          <a:ext cx="0" cy="0"/>
          <a:chOff x="0" y="0"/>
          <a:chExt cx="0" cy="0"/>
        </a:xfrm>
      </p:grpSpPr>
      <p:grpSp>
        <p:nvGrpSpPr>
          <p:cNvPr id="140" name="Shape 140"/>
          <p:cNvGrpSpPr/>
          <p:nvPr/>
        </p:nvGrpSpPr>
        <p:grpSpPr>
          <a:xfrm>
            <a:off x="0" y="4337366"/>
            <a:ext cx="9144000" cy="1377680"/>
            <a:chOff x="0" y="3903669"/>
            <a:chExt cx="9144000" cy="1239924"/>
          </a:xfrm>
        </p:grpSpPr>
        <p:sp>
          <p:nvSpPr>
            <p:cNvPr id="141" name="Shape 141"/>
            <p:cNvSpPr/>
            <p:nvPr/>
          </p:nvSpPr>
          <p:spPr>
            <a:xfrm>
              <a:off x="8154895"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142" name="Shape 142"/>
            <p:cNvSpPr/>
            <p:nvPr/>
          </p:nvSpPr>
          <p:spPr>
            <a:xfrm flipH="1">
              <a:off x="6181162"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143" name="Shape 143"/>
            <p:cNvSpPr/>
            <p:nvPr/>
          </p:nvSpPr>
          <p:spPr>
            <a:xfrm>
              <a:off x="7170274" y="3903669"/>
              <a:ext cx="989099" cy="987899"/>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144" name="Shape 144"/>
            <p:cNvSpPr/>
            <p:nvPr/>
          </p:nvSpPr>
          <p:spPr>
            <a:xfrm rot="10800000">
              <a:off x="8154757" y="3903682"/>
              <a:ext cx="989099" cy="987899"/>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145" name="Shape 145"/>
            <p:cNvSpPr/>
            <p:nvPr/>
          </p:nvSpPr>
          <p:spPr>
            <a:xfrm>
              <a:off x="0" y="4891594"/>
              <a:ext cx="9144000" cy="2519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146" name="Shape 146"/>
          <p:cNvSpPr txBox="1">
            <a:spLocks noGrp="1"/>
          </p:cNvSpPr>
          <p:nvPr>
            <p:ph type="title"/>
          </p:nvPr>
        </p:nvSpPr>
        <p:spPr>
          <a:xfrm>
            <a:off x="311700" y="455555"/>
            <a:ext cx="8520600" cy="6752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47" name="Shape 147"/>
          <p:cNvSpPr txBox="1">
            <a:spLocks noGrp="1"/>
          </p:cNvSpPr>
          <p:nvPr>
            <p:ph type="body" idx="1"/>
          </p:nvPr>
        </p:nvSpPr>
        <p:spPr>
          <a:xfrm>
            <a:off x="311700" y="1366527"/>
            <a:ext cx="8520600" cy="37101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48" name="Shape 148"/>
          <p:cNvSpPr txBox="1">
            <a:spLocks noGrp="1"/>
          </p:cNvSpPr>
          <p:nvPr>
            <p:ph type="sldNum" idx="12"/>
          </p:nvPr>
        </p:nvSpPr>
        <p:spPr>
          <a:xfrm>
            <a:off x="8460431" y="5167989"/>
            <a:ext cx="548700" cy="437100"/>
          </a:xfrm>
          <a:prstGeom prst="rect">
            <a:avLst/>
          </a:prstGeom>
          <a:noFill/>
          <a:ln>
            <a:noFill/>
          </a:ln>
        </p:spPr>
        <p:txBody>
          <a:bodyPr lIns="91425" tIns="91425" rIns="91425" bIns="91425" anchor="ctr" anchorCtr="0">
            <a:noAutofit/>
          </a:bodyPr>
          <a:lstStyle/>
          <a:p>
            <a:pPr lvl="0" rtl="0">
              <a:spcBef>
                <a:spcPts val="0"/>
              </a:spcBef>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1.jp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2.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5"/>
        <p:cNvGrpSpPr/>
        <p:nvPr/>
      </p:nvGrpSpPr>
      <p:grpSpPr>
        <a:xfrm>
          <a:off x="0" y="0"/>
          <a:ext cx="0" cy="0"/>
          <a:chOff x="0" y="0"/>
          <a:chExt cx="0" cy="0"/>
        </a:xfrm>
      </p:grpSpPr>
      <p:pic>
        <p:nvPicPr>
          <p:cNvPr id="6" name="Shape 6"/>
          <p:cNvPicPr preferRelativeResize="0"/>
          <p:nvPr/>
        </p:nvPicPr>
        <p:blipFill rotWithShape="1">
          <a:blip r:embed="rId6">
            <a:alphaModFix/>
          </a:blip>
          <a:srcRect/>
          <a:stretch/>
        </p:blipFill>
        <p:spPr>
          <a:xfrm>
            <a:off x="7467600" y="173301"/>
            <a:ext cx="658800" cy="359700"/>
          </a:xfrm>
          <a:prstGeom prst="rect">
            <a:avLst/>
          </a:prstGeom>
          <a:noFill/>
          <a:ln>
            <a:noFill/>
          </a:ln>
        </p:spPr>
      </p:pic>
      <p:sp>
        <p:nvSpPr>
          <p:cNvPr id="7" name="Shape 7"/>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 name="Shape 8"/>
          <p:cNvSpPr txBox="1">
            <a:spLocks noGrp="1"/>
          </p:cNvSpPr>
          <p:nvPr>
            <p:ph type="body" idx="1"/>
          </p:nvPr>
        </p:nvSpPr>
        <p:spPr>
          <a:xfrm>
            <a:off x="1219200" y="698500"/>
            <a:ext cx="7467600" cy="36831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grpSp>
        <p:nvGrpSpPr>
          <p:cNvPr id="11" name="Shape 11"/>
          <p:cNvGrpSpPr/>
          <p:nvPr/>
        </p:nvGrpSpPr>
        <p:grpSpPr>
          <a:xfrm>
            <a:off x="0" y="0"/>
            <a:ext cx="752400" cy="5714771"/>
            <a:chOff x="0" y="0"/>
            <a:chExt cx="752400" cy="6858000"/>
          </a:xfrm>
        </p:grpSpPr>
        <p:pic>
          <p:nvPicPr>
            <p:cNvPr id="12" name="Shape 12"/>
            <p:cNvPicPr preferRelativeResize="0"/>
            <p:nvPr/>
          </p:nvPicPr>
          <p:blipFill rotWithShape="1">
            <a:blip r:embed="rId7">
              <a:alphaModFix/>
            </a:blip>
            <a:srcRect/>
            <a:stretch/>
          </p:blipFill>
          <p:spPr>
            <a:xfrm>
              <a:off x="0" y="0"/>
              <a:ext cx="749399" cy="6858000"/>
            </a:xfrm>
            <a:prstGeom prst="rect">
              <a:avLst/>
            </a:prstGeom>
            <a:noFill/>
            <a:ln>
              <a:noFill/>
            </a:ln>
          </p:spPr>
        </p:pic>
        <p:sp>
          <p:nvSpPr>
            <p:cNvPr id="13" name="Shape 13"/>
            <p:cNvSpPr txBox="1"/>
            <p:nvPr/>
          </p:nvSpPr>
          <p:spPr>
            <a:xfrm>
              <a:off x="0" y="0"/>
              <a:ext cx="7524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14" name="Shape 14"/>
          <p:cNvSpPr txBox="1"/>
          <p:nvPr/>
        </p:nvSpPr>
        <p:spPr>
          <a:xfrm>
            <a:off x="88300" y="65770"/>
            <a:ext cx="7754100" cy="467400"/>
          </a:xfrm>
          <a:prstGeom prst="rect">
            <a:avLst/>
          </a:prstGeom>
          <a:noFill/>
          <a:ln>
            <a:noFill/>
          </a:ln>
        </p:spPr>
        <p:txBody>
          <a:bodyPr lIns="91425" tIns="91425" rIns="91425" bIns="91425" anchor="t" anchorCtr="0">
            <a:noAutofit/>
          </a:bodyPr>
          <a:lstStyle/>
          <a:p>
            <a:pPr lvl="0" rtl="0">
              <a:spcBef>
                <a:spcPts val="0"/>
              </a:spcBef>
              <a:buNone/>
            </a:pPr>
            <a:r>
              <a:rPr lang="en-US" b="1">
                <a:latin typeface="Calibri"/>
                <a:ea typeface="Calibri"/>
                <a:cs typeface="Calibri"/>
                <a:sym typeface="Calibri"/>
              </a:rPr>
              <a:t>Obj (Standard 8.2.1):  Evaluate the importance of the Mayflower Compact and other documents.</a:t>
            </a:r>
          </a:p>
        </p:txBody>
      </p:sp>
      <p:sp>
        <p:nvSpPr>
          <p:cNvPr id="15" name="Shape 15"/>
          <p:cNvSpPr txBox="1"/>
          <p:nvPr/>
        </p:nvSpPr>
        <p:spPr>
          <a:xfrm>
            <a:off x="8056225" y="103520"/>
            <a:ext cx="964500" cy="284400"/>
          </a:xfrm>
          <a:prstGeom prst="rect">
            <a:avLst/>
          </a:prstGeom>
          <a:noFill/>
          <a:ln>
            <a:noFill/>
          </a:ln>
        </p:spPr>
        <p:txBody>
          <a:bodyPr lIns="91425" tIns="91425" rIns="91425" bIns="91425" anchor="t" anchorCtr="0">
            <a:noAutofit/>
          </a:bodyPr>
          <a:lstStyle/>
          <a:p>
            <a:pPr lvl="0">
              <a:spcBef>
                <a:spcPts val="0"/>
              </a:spcBef>
              <a:buNone/>
            </a:pPr>
            <a:r>
              <a:rPr lang="en-US" b="1"/>
              <a:t>10/20/16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2">
            <a:alphaModFix/>
          </a:blip>
          <a:stretch>
            <a:fillRect/>
          </a:stretch>
        </a:blipFill>
        <a:effectLst/>
      </p:bgPr>
    </p:bg>
    <p:spTree>
      <p:nvGrpSpPr>
        <p:cNvPr id="1" name="Shape 38"/>
        <p:cNvGrpSpPr/>
        <p:nvPr/>
      </p:nvGrpSpPr>
      <p:grpSpPr>
        <a:xfrm>
          <a:off x="0" y="0"/>
          <a:ext cx="0" cy="0"/>
          <a:chOff x="0" y="0"/>
          <a:chExt cx="0" cy="0"/>
        </a:xfrm>
      </p:grpSpPr>
      <p:grpSp>
        <p:nvGrpSpPr>
          <p:cNvPr id="39" name="Shape 39"/>
          <p:cNvGrpSpPr/>
          <p:nvPr/>
        </p:nvGrpSpPr>
        <p:grpSpPr>
          <a:xfrm>
            <a:off x="0" y="0"/>
            <a:ext cx="231775" cy="5714771"/>
            <a:chOff x="0" y="0"/>
            <a:chExt cx="231775" cy="6858000"/>
          </a:xfrm>
        </p:grpSpPr>
        <p:pic>
          <p:nvPicPr>
            <p:cNvPr id="40" name="Shape 40"/>
            <p:cNvPicPr preferRelativeResize="0"/>
            <p:nvPr/>
          </p:nvPicPr>
          <p:blipFill rotWithShape="1">
            <a:blip r:embed="rId13">
              <a:alphaModFix/>
            </a:blip>
            <a:srcRect/>
            <a:stretch/>
          </p:blipFill>
          <p:spPr>
            <a:xfrm>
              <a:off x="0" y="0"/>
              <a:ext cx="231775" cy="6858000"/>
            </a:xfrm>
            <a:prstGeom prst="rect">
              <a:avLst/>
            </a:prstGeom>
            <a:noFill/>
            <a:ln>
              <a:noFill/>
            </a:ln>
          </p:spPr>
        </p:pic>
        <p:sp>
          <p:nvSpPr>
            <p:cNvPr id="41" name="Shape 41"/>
            <p:cNvSpPr txBox="1"/>
            <p:nvPr/>
          </p:nvSpPr>
          <p:spPr>
            <a:xfrm>
              <a:off x="0" y="0"/>
              <a:ext cx="2286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grpSp>
        <p:nvGrpSpPr>
          <p:cNvPr id="42" name="Shape 42"/>
          <p:cNvGrpSpPr/>
          <p:nvPr/>
        </p:nvGrpSpPr>
        <p:grpSpPr>
          <a:xfrm>
            <a:off x="0" y="0"/>
            <a:ext cx="231775" cy="5714771"/>
            <a:chOff x="0" y="0"/>
            <a:chExt cx="231775" cy="6858000"/>
          </a:xfrm>
        </p:grpSpPr>
        <p:pic>
          <p:nvPicPr>
            <p:cNvPr id="43" name="Shape 43"/>
            <p:cNvPicPr preferRelativeResize="0"/>
            <p:nvPr/>
          </p:nvPicPr>
          <p:blipFill rotWithShape="1">
            <a:blip r:embed="rId14">
              <a:alphaModFix/>
            </a:blip>
            <a:srcRect/>
            <a:stretch/>
          </p:blipFill>
          <p:spPr>
            <a:xfrm>
              <a:off x="0" y="0"/>
              <a:ext cx="231775" cy="6858000"/>
            </a:xfrm>
            <a:prstGeom prst="rect">
              <a:avLst/>
            </a:prstGeom>
            <a:noFill/>
            <a:ln>
              <a:noFill/>
            </a:ln>
          </p:spPr>
        </p:pic>
        <p:sp>
          <p:nvSpPr>
            <p:cNvPr id="44" name="Shape 44"/>
            <p:cNvSpPr txBox="1"/>
            <p:nvPr/>
          </p:nvSpPr>
          <p:spPr>
            <a:xfrm>
              <a:off x="0" y="0"/>
              <a:ext cx="2286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45" name="Shape 45"/>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1219200" y="698500"/>
            <a:ext cx="7467600" cy="36831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8686800" y="4783666"/>
            <a:ext cx="381000" cy="30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49" name="Shape 49"/>
          <p:cNvSpPr/>
          <p:nvPr/>
        </p:nvSpPr>
        <p:spPr>
          <a:xfrm>
            <a:off x="8453436" y="4762500"/>
            <a:ext cx="243000" cy="359700"/>
          </a:xfrm>
          <a:custGeom>
            <a:avLst/>
            <a:gdLst/>
            <a:ahLst/>
            <a:cxnLst/>
            <a:rect l="0" t="0" r="0" b="0"/>
            <a:pathLst>
              <a:path w="120000" h="120000" extrusionOk="0">
                <a:moveTo>
                  <a:pt x="48627" y="0"/>
                </a:moveTo>
                <a:lnTo>
                  <a:pt x="0" y="0"/>
                </a:lnTo>
                <a:lnTo>
                  <a:pt x="69803" y="60000"/>
                </a:lnTo>
                <a:lnTo>
                  <a:pt x="69803" y="60000"/>
                </a:lnTo>
                <a:lnTo>
                  <a:pt x="0" y="120000"/>
                </a:lnTo>
                <a:lnTo>
                  <a:pt x="48627" y="120000"/>
                </a:lnTo>
                <a:lnTo>
                  <a:pt x="120000" y="60000"/>
                </a:lnTo>
                <a:lnTo>
                  <a:pt x="48627" y="0"/>
                </a:lnTo>
                <a:close/>
              </a:path>
            </a:pathLst>
          </a:custGeom>
          <a:solidFill>
            <a:srgbClr val="A79D99"/>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50" name="Shape 50"/>
          <p:cNvSpPr txBox="1">
            <a:spLocks noGrp="1"/>
          </p:cNvSpPr>
          <p:nvPr>
            <p:ph type="dt" idx="10"/>
          </p:nvPr>
        </p:nvSpPr>
        <p:spPr>
          <a:xfrm rot="-5400000">
            <a:off x="-979799" y="3998599"/>
            <a:ext cx="21882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p:nvPr/>
        </p:nvSpPr>
        <p:spPr>
          <a:xfrm>
            <a:off x="8056225" y="103520"/>
            <a:ext cx="964500" cy="284400"/>
          </a:xfrm>
          <a:prstGeom prst="rect">
            <a:avLst/>
          </a:prstGeom>
          <a:noFill/>
          <a:ln>
            <a:noFill/>
          </a:ln>
        </p:spPr>
        <p:txBody>
          <a:bodyPr lIns="91425" tIns="91425" rIns="91425" bIns="91425" anchor="t" anchorCtr="0">
            <a:noAutofit/>
          </a:bodyPr>
          <a:lstStyle/>
          <a:p>
            <a:pPr lvl="0" rtl="0">
              <a:spcBef>
                <a:spcPts val="0"/>
              </a:spcBef>
              <a:buNone/>
            </a:pPr>
            <a:r>
              <a:rPr lang="en-US" b="1"/>
              <a:t>10/20/16</a:t>
            </a:r>
          </a:p>
        </p:txBody>
      </p:sp>
      <p:sp>
        <p:nvSpPr>
          <p:cNvPr id="52" name="Shape 52"/>
          <p:cNvSpPr txBox="1"/>
          <p:nvPr/>
        </p:nvSpPr>
        <p:spPr>
          <a:xfrm>
            <a:off x="228600" y="0"/>
            <a:ext cx="7588800" cy="304200"/>
          </a:xfrm>
          <a:prstGeom prst="rect">
            <a:avLst/>
          </a:prstGeom>
          <a:noFill/>
          <a:ln>
            <a:noFill/>
          </a:ln>
        </p:spPr>
        <p:txBody>
          <a:bodyPr lIns="91425" tIns="91425" rIns="91425" bIns="91425" anchor="ctr" anchorCtr="0">
            <a:noAutofit/>
          </a:bodyPr>
          <a:lstStyle/>
          <a:p>
            <a:pPr lvl="0" rtl="0">
              <a:spcBef>
                <a:spcPts val="0"/>
              </a:spcBef>
              <a:buNone/>
            </a:pPr>
            <a:r>
              <a:rPr lang="en-US" b="1">
                <a:latin typeface="Calibri"/>
                <a:ea typeface="Calibri"/>
                <a:cs typeface="Calibri"/>
                <a:sym typeface="Calibri"/>
              </a:rPr>
              <a:t>Obj (Standard 8.2.1):  Evaluate the importance of the Mayflower Compact and other documents.</a:t>
            </a: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116"/>
        <p:cNvGrpSpPr/>
        <p:nvPr/>
      </p:nvGrpSpPr>
      <p:grpSpPr>
        <a:xfrm>
          <a:off x="0" y="0"/>
          <a:ext cx="0" cy="0"/>
          <a:chOff x="0" y="0"/>
          <a:chExt cx="0" cy="0"/>
        </a:xfrm>
      </p:grpSpPr>
      <p:pic>
        <p:nvPicPr>
          <p:cNvPr id="117" name="Shape 117"/>
          <p:cNvPicPr preferRelativeResize="0"/>
          <p:nvPr/>
        </p:nvPicPr>
        <p:blipFill rotWithShape="1">
          <a:blip r:embed="rId6">
            <a:alphaModFix/>
          </a:blip>
          <a:srcRect/>
          <a:stretch/>
        </p:blipFill>
        <p:spPr>
          <a:xfrm>
            <a:off x="7467600" y="173301"/>
            <a:ext cx="658800" cy="359700"/>
          </a:xfrm>
          <a:prstGeom prst="rect">
            <a:avLst/>
          </a:prstGeom>
          <a:noFill/>
          <a:ln>
            <a:noFill/>
          </a:ln>
        </p:spPr>
      </p:pic>
      <p:sp>
        <p:nvSpPr>
          <p:cNvPr id="118" name="Shape 118"/>
          <p:cNvSpPr txBox="1">
            <a:spLocks noGrp="1"/>
          </p:cNvSpPr>
          <p:nvPr>
            <p:ph type="title"/>
          </p:nvPr>
        </p:nvSpPr>
        <p:spPr>
          <a:xfrm>
            <a:off x="1219200" y="4381500"/>
            <a:ext cx="7239000" cy="9525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19" name="Shape 119"/>
          <p:cNvSpPr txBox="1">
            <a:spLocks noGrp="1"/>
          </p:cNvSpPr>
          <p:nvPr>
            <p:ph type="body" idx="1"/>
          </p:nvPr>
        </p:nvSpPr>
        <p:spPr>
          <a:xfrm>
            <a:off x="1219200" y="698500"/>
            <a:ext cx="7467600" cy="36831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20" name="Shape 120"/>
          <p:cNvSpPr txBox="1">
            <a:spLocks noGrp="1"/>
          </p:cNvSpPr>
          <p:nvPr>
            <p:ph type="dt" idx="10"/>
          </p:nvPr>
        </p:nvSpPr>
        <p:spPr>
          <a:xfrm rot="-5400000">
            <a:off x="-979649" y="3998749"/>
            <a:ext cx="2187900"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21" name="Shape 121"/>
          <p:cNvSpPr txBox="1">
            <a:spLocks noGrp="1"/>
          </p:cNvSpPr>
          <p:nvPr>
            <p:ph type="ftr" idx="11"/>
          </p:nvPr>
        </p:nvSpPr>
        <p:spPr>
          <a:xfrm>
            <a:off x="1258887" y="5461000"/>
            <a:ext cx="7162800" cy="1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grpSp>
        <p:nvGrpSpPr>
          <p:cNvPr id="122" name="Shape 122"/>
          <p:cNvGrpSpPr/>
          <p:nvPr/>
        </p:nvGrpSpPr>
        <p:grpSpPr>
          <a:xfrm>
            <a:off x="0" y="0"/>
            <a:ext cx="752400" cy="5714771"/>
            <a:chOff x="0" y="0"/>
            <a:chExt cx="752400" cy="6858000"/>
          </a:xfrm>
        </p:grpSpPr>
        <p:pic>
          <p:nvPicPr>
            <p:cNvPr id="123" name="Shape 123"/>
            <p:cNvPicPr preferRelativeResize="0"/>
            <p:nvPr/>
          </p:nvPicPr>
          <p:blipFill rotWithShape="1">
            <a:blip r:embed="rId7">
              <a:alphaModFix/>
            </a:blip>
            <a:srcRect/>
            <a:stretch/>
          </p:blipFill>
          <p:spPr>
            <a:xfrm>
              <a:off x="0" y="0"/>
              <a:ext cx="749399" cy="6858000"/>
            </a:xfrm>
            <a:prstGeom prst="rect">
              <a:avLst/>
            </a:prstGeom>
            <a:noFill/>
            <a:ln>
              <a:noFill/>
            </a:ln>
          </p:spPr>
        </p:pic>
        <p:sp>
          <p:nvSpPr>
            <p:cNvPr id="124" name="Shape 124"/>
            <p:cNvSpPr txBox="1"/>
            <p:nvPr/>
          </p:nvSpPr>
          <p:spPr>
            <a:xfrm>
              <a:off x="0" y="0"/>
              <a:ext cx="7524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125" name="Shape 125"/>
          <p:cNvSpPr txBox="1"/>
          <p:nvPr/>
        </p:nvSpPr>
        <p:spPr>
          <a:xfrm>
            <a:off x="847525" y="65770"/>
            <a:ext cx="6775800" cy="359699"/>
          </a:xfrm>
          <a:prstGeom prst="rect">
            <a:avLst/>
          </a:prstGeom>
          <a:noFill/>
          <a:ln>
            <a:noFill/>
          </a:ln>
        </p:spPr>
        <p:txBody>
          <a:bodyPr lIns="91425" tIns="91425" rIns="91425" bIns="91425" anchor="t" anchorCtr="0">
            <a:noAutofit/>
          </a:bodyPr>
          <a:lstStyle/>
          <a:p>
            <a:pPr lvl="0" rtl="0">
              <a:spcBef>
                <a:spcPts val="0"/>
              </a:spcBef>
              <a:buNone/>
            </a:pPr>
            <a:r>
              <a:rPr lang="en-US" b="1">
                <a:latin typeface="Calibri"/>
                <a:ea typeface="Calibri"/>
                <a:cs typeface="Calibri"/>
                <a:sym typeface="Calibri"/>
              </a:rPr>
              <a:t>Obj (Standard 8.2.1):  Evaluate the Importance of the Magna Carta.</a:t>
            </a:r>
          </a:p>
        </p:txBody>
      </p:sp>
      <p:sp>
        <p:nvSpPr>
          <p:cNvPr id="126" name="Shape 126"/>
          <p:cNvSpPr txBox="1"/>
          <p:nvPr/>
        </p:nvSpPr>
        <p:spPr>
          <a:xfrm>
            <a:off x="8056225" y="103520"/>
            <a:ext cx="964500" cy="284400"/>
          </a:xfrm>
          <a:prstGeom prst="rect">
            <a:avLst/>
          </a:prstGeom>
          <a:noFill/>
          <a:ln>
            <a:noFill/>
          </a:ln>
        </p:spPr>
        <p:txBody>
          <a:bodyPr lIns="91425" tIns="91425" rIns="91425" bIns="91425" anchor="t" anchorCtr="0">
            <a:noAutofit/>
          </a:bodyPr>
          <a:lstStyle/>
          <a:p>
            <a:pPr lvl="0" rtl="0">
              <a:spcBef>
                <a:spcPts val="0"/>
              </a:spcBef>
              <a:buNone/>
            </a:pPr>
            <a:r>
              <a:rPr lang="en-US" b="1"/>
              <a:t>10/20/16</a:t>
            </a: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youtube.com/v/5B4uwlGUcV4"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youtube.com/v/CbjWqsC0Lpk"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1436800" y="2697689"/>
            <a:ext cx="6673800" cy="1600800"/>
          </a:xfrm>
          <a:prstGeom prst="rect">
            <a:avLst/>
          </a:prstGeom>
          <a:noFill/>
          <a:ln>
            <a:noFill/>
          </a:ln>
        </p:spPr>
        <p:txBody>
          <a:bodyPr lIns="45700" tIns="0" rIns="45700" bIns="0" anchor="t" anchorCtr="0">
            <a:noAutofit/>
          </a:bodyPr>
          <a:lstStyle/>
          <a:p>
            <a:pPr marL="0" marR="0" lvl="0" indent="0" algn="ctr" rtl="0">
              <a:lnSpc>
                <a:spcPct val="100000"/>
              </a:lnSpc>
              <a:spcBef>
                <a:spcPts val="0"/>
              </a:spcBef>
              <a:spcAft>
                <a:spcPts val="0"/>
              </a:spcAft>
              <a:buClr>
                <a:srgbClr val="FEF7F0"/>
              </a:buClr>
              <a:buSzPct val="25000"/>
              <a:buFont typeface="Trebuchet MS"/>
              <a:buNone/>
            </a:pPr>
            <a:r>
              <a:rPr lang="en-US" sz="3780" b="1" i="0" u="none" strike="noStrike" cap="none">
                <a:solidFill>
                  <a:schemeClr val="accent6"/>
                </a:solidFill>
                <a:latin typeface="Trebuchet MS"/>
                <a:ea typeface="Trebuchet MS"/>
                <a:cs typeface="Trebuchet MS"/>
                <a:sym typeface="Trebuchet MS"/>
              </a:rPr>
              <a:t>COME IN QUIETLY</a:t>
            </a:r>
            <a:r>
              <a:rPr lang="en-US" sz="3780" b="1" i="0" u="none" strike="noStrike" cap="none">
                <a:solidFill>
                  <a:srgbClr val="FEF7F0"/>
                </a:solidFill>
                <a:latin typeface="Trebuchet MS"/>
                <a:ea typeface="Trebuchet MS"/>
                <a:cs typeface="Trebuchet MS"/>
                <a:sym typeface="Trebuchet MS"/>
              </a:rPr>
              <a:t/>
            </a:r>
            <a:br>
              <a:rPr lang="en-US" sz="3780" b="1" i="0" u="none" strike="noStrike" cap="none">
                <a:solidFill>
                  <a:srgbClr val="FEF7F0"/>
                </a:solidFill>
                <a:latin typeface="Trebuchet MS"/>
                <a:ea typeface="Trebuchet MS"/>
                <a:cs typeface="Trebuchet MS"/>
                <a:sym typeface="Trebuchet MS"/>
              </a:rPr>
            </a:br>
            <a:r>
              <a:rPr lang="en-US" sz="3780" b="1" i="0" u="none" strike="noStrike" cap="none">
                <a:solidFill>
                  <a:srgbClr val="FF0000"/>
                </a:solidFill>
                <a:latin typeface="Trebuchet MS"/>
                <a:ea typeface="Trebuchet MS"/>
                <a:cs typeface="Trebuchet MS"/>
                <a:sym typeface="Trebuchet MS"/>
              </a:rPr>
              <a:t>HAVE ALL SUPPLIES READY WHEN THE BELL RINGS.</a:t>
            </a:r>
          </a:p>
        </p:txBody>
      </p:sp>
      <p:sp>
        <p:nvSpPr>
          <p:cNvPr id="154" name="Shape 154"/>
          <p:cNvSpPr txBox="1">
            <a:spLocks noGrp="1"/>
          </p:cNvSpPr>
          <p:nvPr>
            <p:ph type="body" idx="1"/>
          </p:nvPr>
        </p:nvSpPr>
        <p:spPr>
          <a:xfrm>
            <a:off x="1656975" y="869395"/>
            <a:ext cx="6075600" cy="16782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chemeClr val="dk2"/>
              </a:buClr>
              <a:buSzPct val="25000"/>
              <a:buFont typeface="Noto Sans Symbols"/>
              <a:buNone/>
            </a:pPr>
            <a:r>
              <a:rPr lang="en-US" sz="3600" b="1" i="0" u="none" strike="noStrike" cap="none">
                <a:solidFill>
                  <a:schemeClr val="dk1"/>
                </a:solidFill>
                <a:latin typeface="Trebuchet MS"/>
                <a:ea typeface="Trebuchet MS"/>
                <a:cs typeface="Trebuchet MS"/>
                <a:sym typeface="Trebuchet MS"/>
              </a:rPr>
              <a:t>Take out your note paper and new</a:t>
            </a:r>
            <a:r>
              <a:rPr lang="en-US" sz="3600" b="1"/>
              <a:t> piece of paper</a:t>
            </a:r>
            <a:r>
              <a:rPr lang="en-US" sz="3600" b="1" i="0" u="none" strike="noStrike" cap="none">
                <a:solidFill>
                  <a:schemeClr val="dk1"/>
                </a:solidFill>
                <a:latin typeface="Trebuchet MS"/>
                <a:ea typeface="Trebuchet MS"/>
                <a:cs typeface="Trebuchet MS"/>
                <a:sym typeface="Trebuchet MS"/>
              </a:rPr>
              <a:t>, pen or pencil</a:t>
            </a:r>
            <a:r>
              <a:rPr lang="en-US" sz="3600" b="1"/>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ctrTitle"/>
          </p:nvPr>
        </p:nvSpPr>
        <p:spPr>
          <a:xfrm>
            <a:off x="702025" y="817233"/>
            <a:ext cx="7582800" cy="973200"/>
          </a:xfrm>
          <a:prstGeom prst="rect">
            <a:avLst/>
          </a:prstGeom>
        </p:spPr>
        <p:txBody>
          <a:bodyPr lIns="91425" tIns="91425" rIns="91425" bIns="91425" anchor="b" anchorCtr="0">
            <a:noAutofit/>
          </a:bodyPr>
          <a:lstStyle/>
          <a:p>
            <a:pPr lvl="0" rtl="0">
              <a:spcBef>
                <a:spcPts val="0"/>
              </a:spcBef>
              <a:buNone/>
            </a:pPr>
            <a:endParaRPr sz="3600">
              <a:solidFill>
                <a:srgbClr val="000000"/>
              </a:solidFill>
            </a:endParaRPr>
          </a:p>
          <a:p>
            <a:pPr lvl="0" rtl="0">
              <a:spcBef>
                <a:spcPts val="0"/>
              </a:spcBef>
              <a:buNone/>
            </a:pPr>
            <a:r>
              <a:rPr lang="en-US" sz="3600">
                <a:solidFill>
                  <a:srgbClr val="000000"/>
                </a:solidFill>
              </a:rPr>
              <a:t>Objective:  </a:t>
            </a:r>
            <a:r>
              <a:rPr lang="en-US" sz="3000">
                <a:solidFill>
                  <a:srgbClr val="FF0000"/>
                </a:solidFill>
              </a:rPr>
              <a:t>Evaluate the importance of the Mayflower Compact and other documents.</a:t>
            </a:r>
          </a:p>
        </p:txBody>
      </p:sp>
      <p:sp>
        <p:nvSpPr>
          <p:cNvPr id="160" name="Shape 160"/>
          <p:cNvSpPr txBox="1">
            <a:spLocks noGrp="1"/>
          </p:cNvSpPr>
          <p:nvPr>
            <p:ph type="subTitle" idx="1"/>
          </p:nvPr>
        </p:nvSpPr>
        <p:spPr>
          <a:xfrm>
            <a:off x="907225" y="3310375"/>
            <a:ext cx="7775700" cy="2070900"/>
          </a:xfrm>
          <a:prstGeom prst="rect">
            <a:avLst/>
          </a:prstGeom>
        </p:spPr>
        <p:txBody>
          <a:bodyPr lIns="91425" tIns="91425" rIns="91425" bIns="91425" anchor="t" anchorCtr="0">
            <a:noAutofit/>
          </a:bodyPr>
          <a:lstStyle/>
          <a:p>
            <a:pPr lvl="0" algn="l" rtl="0">
              <a:spcBef>
                <a:spcPts val="0"/>
              </a:spcBef>
              <a:buNone/>
            </a:pPr>
            <a:r>
              <a:rPr lang="en-US" sz="1400" b="1">
                <a:solidFill>
                  <a:srgbClr val="000000"/>
                </a:solidFill>
              </a:rPr>
              <a:t>Standard 8.1.4:  Describe the nation’s blend of civic republicanism, classical liberal principles, and English parliamentary traditions.</a:t>
            </a:r>
          </a:p>
          <a:p>
            <a:pPr lvl="0" algn="l" rtl="0">
              <a:spcBef>
                <a:spcPts val="0"/>
              </a:spcBef>
              <a:buNone/>
            </a:pPr>
            <a:r>
              <a:rPr lang="en-US" sz="1400" b="1">
                <a:solidFill>
                  <a:srgbClr val="000000"/>
                </a:solidFill>
              </a:rPr>
              <a:t>Standard 8.2.1:  Discuss the significance of the Magna Carta, the English Bill of Rights, and the Mayflower Compact.</a:t>
            </a:r>
          </a:p>
          <a:p>
            <a:pPr lvl="0" algn="l" rtl="0">
              <a:spcBef>
                <a:spcPts val="0"/>
              </a:spcBef>
              <a:buNone/>
            </a:pPr>
            <a:endParaRPr sz="1400" b="1">
              <a:solidFill>
                <a:srgbClr val="000000"/>
              </a:solidFill>
            </a:endParaRPr>
          </a:p>
          <a:p>
            <a:pPr lvl="0" algn="l" rtl="0">
              <a:spcBef>
                <a:spcPts val="0"/>
              </a:spcBef>
              <a:buNone/>
            </a:pPr>
            <a:r>
              <a:rPr lang="en-US" sz="1400" b="1">
                <a:solidFill>
                  <a:srgbClr val="000000"/>
                </a:solidFill>
              </a:rPr>
              <a:t>RH 8.2:  Determine the central ideas or information of a primary or secondary source; provide an accurate summary of the source distinct from prior knowledge or opinions.</a:t>
            </a:r>
          </a:p>
          <a:p>
            <a:pPr lvl="0" algn="l" rtl="0">
              <a:spcBef>
                <a:spcPts val="0"/>
              </a:spcBef>
              <a:buNone/>
            </a:pPr>
            <a:endParaRPr sz="1400" b="1">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810025" y="511416"/>
            <a:ext cx="3624000" cy="619500"/>
          </a:xfrm>
          <a:prstGeom prst="rect">
            <a:avLst/>
          </a:prstGeom>
        </p:spPr>
        <p:txBody>
          <a:bodyPr lIns="91425" tIns="91425" rIns="91425" bIns="91425" anchor="b" anchorCtr="0">
            <a:noAutofit/>
          </a:bodyPr>
          <a:lstStyle/>
          <a:p>
            <a:pPr lvl="0" rtl="0">
              <a:spcBef>
                <a:spcPts val="0"/>
              </a:spcBef>
              <a:buNone/>
            </a:pPr>
            <a:r>
              <a:rPr lang="en-US" sz="3600">
                <a:solidFill>
                  <a:srgbClr val="000000"/>
                </a:solidFill>
              </a:rPr>
              <a:t>Prior Knowledge</a:t>
            </a:r>
          </a:p>
        </p:txBody>
      </p:sp>
      <p:sp>
        <p:nvSpPr>
          <p:cNvPr id="166" name="Shape 166"/>
          <p:cNvSpPr txBox="1">
            <a:spLocks noGrp="1"/>
          </p:cNvSpPr>
          <p:nvPr>
            <p:ph type="body" idx="1"/>
          </p:nvPr>
        </p:nvSpPr>
        <p:spPr>
          <a:xfrm>
            <a:off x="810000" y="1130854"/>
            <a:ext cx="8165100" cy="3945600"/>
          </a:xfrm>
          <a:prstGeom prst="rect">
            <a:avLst/>
          </a:prstGeom>
        </p:spPr>
        <p:txBody>
          <a:bodyPr lIns="91425" tIns="91425" rIns="91425" bIns="91425" anchor="t" anchorCtr="0">
            <a:noAutofit/>
          </a:bodyPr>
          <a:lstStyle/>
          <a:p>
            <a:pPr marL="177800" lvl="0" indent="0" rtl="0">
              <a:spcBef>
                <a:spcPts val="0"/>
              </a:spcBef>
              <a:buNone/>
            </a:pPr>
            <a:r>
              <a:rPr lang="en-US" sz="2000" b="1">
                <a:solidFill>
                  <a:srgbClr val="000000"/>
                </a:solidFill>
              </a:rPr>
              <a:t>You have learned about several documents that led to a change in the way government protects people’s rights or increased citizen participation in government.   </a:t>
            </a:r>
          </a:p>
          <a:p>
            <a:pPr lvl="0" rtl="0">
              <a:spcBef>
                <a:spcPts val="0"/>
              </a:spcBef>
              <a:buNone/>
            </a:pPr>
            <a:endParaRPr sz="2000" b="1">
              <a:solidFill>
                <a:srgbClr val="741B47"/>
              </a:solidFill>
            </a:endParaRPr>
          </a:p>
          <a:p>
            <a:pPr lvl="0" rtl="0">
              <a:spcBef>
                <a:spcPts val="0"/>
              </a:spcBef>
              <a:buNone/>
            </a:pPr>
            <a:r>
              <a:rPr lang="en-US" sz="2000" b="1">
                <a:solidFill>
                  <a:srgbClr val="741B47"/>
                </a:solidFill>
              </a:rPr>
              <a:t>Describe how these documents and institutions are important.</a:t>
            </a:r>
          </a:p>
          <a:p>
            <a:pPr lvl="0" rtl="0">
              <a:spcBef>
                <a:spcPts val="0"/>
              </a:spcBef>
              <a:buNone/>
            </a:pPr>
            <a:endParaRPr sz="2000" b="1">
              <a:solidFill>
                <a:srgbClr val="741B47"/>
              </a:solidFill>
            </a:endParaRPr>
          </a:p>
          <a:p>
            <a:pPr lvl="0" rtl="0">
              <a:spcBef>
                <a:spcPts val="0"/>
              </a:spcBef>
              <a:buNone/>
            </a:pPr>
            <a:r>
              <a:rPr lang="en-US" sz="2000" b="1">
                <a:solidFill>
                  <a:srgbClr val="000000"/>
                </a:solidFill>
              </a:rPr>
              <a:t>Partner </a:t>
            </a:r>
            <a:r>
              <a:rPr lang="en-US" sz="2000" b="1">
                <a:solidFill>
                  <a:srgbClr val="0000FF"/>
                </a:solidFill>
              </a:rPr>
              <a:t>A</a:t>
            </a:r>
            <a:r>
              <a:rPr lang="en-US" sz="2000" b="1">
                <a:solidFill>
                  <a:srgbClr val="000000"/>
                </a:solidFill>
              </a:rPr>
              <a:t> share with Partner </a:t>
            </a:r>
            <a:r>
              <a:rPr lang="en-US" sz="2000" b="1">
                <a:solidFill>
                  <a:srgbClr val="38761D"/>
                </a:solidFill>
              </a:rPr>
              <a:t>B</a:t>
            </a:r>
            <a:r>
              <a:rPr lang="en-US" sz="2000" b="1">
                <a:solidFill>
                  <a:srgbClr val="000000"/>
                </a:solidFill>
              </a:rPr>
              <a:t> “The _______ are important because _________.”</a:t>
            </a:r>
          </a:p>
          <a:p>
            <a:pPr lvl="0" rtl="0">
              <a:spcBef>
                <a:spcPts val="0"/>
              </a:spcBef>
              <a:buNone/>
            </a:pPr>
            <a:r>
              <a:rPr lang="en-US" sz="2000" b="1">
                <a:solidFill>
                  <a:srgbClr val="000000"/>
                </a:solidFill>
              </a:rPr>
              <a:t>Partner </a:t>
            </a:r>
            <a:r>
              <a:rPr lang="en-US" sz="2000" b="1">
                <a:solidFill>
                  <a:srgbClr val="38761D"/>
                </a:solidFill>
              </a:rPr>
              <a:t>B</a:t>
            </a:r>
            <a:r>
              <a:rPr lang="en-US" sz="2000" b="1">
                <a:solidFill>
                  <a:srgbClr val="000000"/>
                </a:solidFill>
              </a:rPr>
              <a:t> share with Partner </a:t>
            </a:r>
            <a:r>
              <a:rPr lang="en-US" sz="2000" b="1">
                <a:solidFill>
                  <a:srgbClr val="0000FF"/>
                </a:solidFill>
              </a:rPr>
              <a:t>A</a:t>
            </a:r>
            <a:r>
              <a:rPr lang="en-US" sz="2000" b="1">
                <a:solidFill>
                  <a:srgbClr val="000000"/>
                </a:solidFill>
              </a:rPr>
              <a:t> “I (agree/disagree) the ________ are important because ______.”</a:t>
            </a:r>
          </a:p>
          <a:p>
            <a:pPr lvl="0" rtl="0">
              <a:spcBef>
                <a:spcPts val="0"/>
              </a:spcBef>
              <a:buNone/>
            </a:pPr>
            <a:endParaRPr sz="2000" b="1">
              <a:solidFill>
                <a:srgbClr val="741B47"/>
              </a:solidFill>
            </a:endParaRPr>
          </a:p>
          <a:p>
            <a:pPr lvl="0" rtl="0">
              <a:spcBef>
                <a:spcPts val="0"/>
              </a:spcBef>
              <a:buNone/>
            </a:pPr>
            <a:endParaRPr sz="2000" b="1">
              <a:solidFill>
                <a:srgbClr val="741B47"/>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734350" y="455645"/>
            <a:ext cx="4425900" cy="675300"/>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 - Definitions</a:t>
            </a:r>
          </a:p>
        </p:txBody>
      </p:sp>
      <p:sp>
        <p:nvSpPr>
          <p:cNvPr id="172" name="Shape 172"/>
          <p:cNvSpPr txBox="1">
            <a:spLocks noGrp="1"/>
          </p:cNvSpPr>
          <p:nvPr>
            <p:ph type="body" idx="1"/>
          </p:nvPr>
        </p:nvSpPr>
        <p:spPr>
          <a:xfrm>
            <a:off x="881850" y="1130895"/>
            <a:ext cx="7380300" cy="2909100"/>
          </a:xfrm>
          <a:prstGeom prst="rect">
            <a:avLst/>
          </a:prstGeom>
        </p:spPr>
        <p:txBody>
          <a:bodyPr lIns="91425" tIns="91425" rIns="91425" bIns="91425" anchor="t" anchorCtr="0">
            <a:noAutofit/>
          </a:bodyPr>
          <a:lstStyle/>
          <a:p>
            <a:pPr lvl="0" rtl="0">
              <a:spcBef>
                <a:spcPts val="0"/>
              </a:spcBef>
              <a:buNone/>
            </a:pPr>
            <a:r>
              <a:rPr lang="en-US" sz="2400" b="1">
                <a:solidFill>
                  <a:srgbClr val="000000"/>
                </a:solidFill>
              </a:rPr>
              <a:t>Define:</a:t>
            </a:r>
          </a:p>
          <a:p>
            <a:pPr marL="177800" lvl="0" indent="0" rtl="0">
              <a:spcBef>
                <a:spcPts val="0"/>
              </a:spcBef>
              <a:buNone/>
            </a:pPr>
            <a:r>
              <a:rPr lang="en-US" sz="2400" b="1">
                <a:solidFill>
                  <a:srgbClr val="000000"/>
                </a:solidFill>
              </a:rPr>
              <a:t>Compact -</a:t>
            </a:r>
            <a:r>
              <a:rPr lang="en-US" sz="2400" b="1">
                <a:solidFill>
                  <a:srgbClr val="FF0000"/>
                </a:solidFill>
              </a:rPr>
              <a:t> a formal agreement or contract between two or more parties.</a:t>
            </a:r>
          </a:p>
          <a:p>
            <a:pPr marL="177800" lvl="0" indent="0" rtl="0">
              <a:spcBef>
                <a:spcPts val="0"/>
              </a:spcBef>
              <a:buNone/>
            </a:pPr>
            <a:r>
              <a:rPr lang="en-US" sz="2400" b="1">
                <a:solidFill>
                  <a:srgbClr val="000000"/>
                </a:solidFill>
              </a:rPr>
              <a:t>Burgess -</a:t>
            </a:r>
            <a:r>
              <a:rPr lang="en-US" sz="2400" b="1">
                <a:solidFill>
                  <a:srgbClr val="FF0000"/>
                </a:solidFill>
              </a:rPr>
              <a:t> a person chosen to represent the town in the town government.</a:t>
            </a:r>
          </a:p>
          <a:p>
            <a:pPr lvl="0" rtl="0">
              <a:spcBef>
                <a:spcPts val="0"/>
              </a:spcBef>
              <a:buNone/>
            </a:pPr>
            <a:endParaRPr sz="2400" b="1">
              <a:solidFill>
                <a:srgbClr val="FF0000"/>
              </a:solidFill>
            </a:endParaRPr>
          </a:p>
          <a:p>
            <a:pPr lvl="0" rtl="0">
              <a:spcBef>
                <a:spcPts val="0"/>
              </a:spcBef>
              <a:buNone/>
            </a:pPr>
            <a:endParaRPr sz="2400" b="1">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184175" y="4672545"/>
            <a:ext cx="8540700" cy="10026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9900"/>
                </a:solidFill>
                <a:latin typeface="Calibri"/>
                <a:ea typeface="Calibri"/>
                <a:cs typeface="Calibri"/>
                <a:sym typeface="Calibri"/>
              </a:rPr>
              <a:t>House of Burgesses</a:t>
            </a:r>
          </a:p>
        </p:txBody>
      </p:sp>
      <p:sp>
        <p:nvSpPr>
          <p:cNvPr id="178" name="Shape 178"/>
          <p:cNvSpPr txBox="1"/>
          <p:nvPr/>
        </p:nvSpPr>
        <p:spPr>
          <a:xfrm>
            <a:off x="4495300" y="383562"/>
            <a:ext cx="4569000" cy="645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800" b="1">
                <a:latin typeface="Calibri"/>
                <a:ea typeface="Calibri"/>
                <a:cs typeface="Calibri"/>
                <a:sym typeface="Calibri"/>
              </a:rPr>
              <a:t>Compact -</a:t>
            </a:r>
            <a:r>
              <a:rPr lang="en-US" sz="8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800" b="1">
                <a:latin typeface="Calibri"/>
                <a:ea typeface="Calibri"/>
                <a:cs typeface="Calibri"/>
                <a:sym typeface="Calibri"/>
              </a:rPr>
              <a:t>Charter -</a:t>
            </a:r>
            <a:r>
              <a:rPr lang="en-US" sz="800">
                <a:solidFill>
                  <a:schemeClr val="dk2"/>
                </a:solidFill>
                <a:latin typeface="Calibri"/>
                <a:ea typeface="Calibri"/>
                <a:cs typeface="Calibri"/>
                <a:sym typeface="Calibri"/>
              </a:rPr>
              <a:t> </a:t>
            </a:r>
            <a:r>
              <a:rPr lang="en-US" sz="8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800" b="1">
                <a:latin typeface="Calibri"/>
                <a:ea typeface="Calibri"/>
                <a:cs typeface="Calibri"/>
                <a:sym typeface="Calibri"/>
              </a:rPr>
              <a:t>Guaranteed</a:t>
            </a:r>
            <a:r>
              <a:rPr lang="en-US" sz="800" b="1">
                <a:solidFill>
                  <a:srgbClr val="FF0000"/>
                </a:solidFill>
                <a:latin typeface="Calibri"/>
                <a:ea typeface="Calibri"/>
                <a:cs typeface="Calibri"/>
                <a:sym typeface="Calibri"/>
              </a:rPr>
              <a:t> - provide a formal assurance or promise.</a:t>
            </a:r>
          </a:p>
        </p:txBody>
      </p:sp>
      <p:sp>
        <p:nvSpPr>
          <p:cNvPr id="179" name="Shape 179"/>
          <p:cNvSpPr txBox="1">
            <a:spLocks noGrp="1"/>
          </p:cNvSpPr>
          <p:nvPr>
            <p:ph type="title"/>
          </p:nvPr>
        </p:nvSpPr>
        <p:spPr>
          <a:xfrm>
            <a:off x="414000" y="491083"/>
            <a:ext cx="4425900" cy="675300"/>
          </a:xfrm>
          <a:prstGeom prst="rect">
            <a:avLst/>
          </a:prstGeom>
        </p:spPr>
        <p:txBody>
          <a:bodyPr lIns="91425" tIns="91425" rIns="91425" bIns="91425" anchor="b" anchorCtr="0">
            <a:noAutofit/>
          </a:bodyPr>
          <a:lstStyle/>
          <a:p>
            <a:pPr lvl="0" rtl="0">
              <a:spcBef>
                <a:spcPts val="0"/>
              </a:spcBef>
              <a:buNone/>
            </a:pPr>
            <a:r>
              <a:rPr lang="en-US" sz="2400" b="1">
                <a:solidFill>
                  <a:schemeClr val="accent1"/>
                </a:solidFill>
              </a:rPr>
              <a:t>Concept</a:t>
            </a:r>
          </a:p>
        </p:txBody>
      </p:sp>
      <p:sp>
        <p:nvSpPr>
          <p:cNvPr id="180" name="Shape 180" descr="The House of Burgesses was our first government. We have pictures of it when it was first formed - it was the cutest little thing. We just want to pinch its cheeks. Formed by the Virginia Company, the House of Burgesses was formed to govern the colonies. Over the years, it transformed into the government we have today." title="House of Burgesses by Shmoop">
            <a:hlinkClick r:id="rId3"/>
          </p:cNvPr>
          <p:cNvSpPr/>
          <p:nvPr/>
        </p:nvSpPr>
        <p:spPr>
          <a:xfrm>
            <a:off x="2286000" y="1428750"/>
            <a:ext cx="3810000" cy="2857500"/>
          </a:xfrm>
          <a:prstGeom prst="rect">
            <a:avLst/>
          </a:prstGeom>
          <a:blipFill>
            <a:blip r:embed="rId4">
              <a:alphaModFix/>
            </a:blip>
            <a:stretch>
              <a:fillRect/>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184175" y="4672545"/>
            <a:ext cx="8540700" cy="10026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9900"/>
                </a:solidFill>
                <a:latin typeface="Calibri"/>
                <a:ea typeface="Calibri"/>
                <a:cs typeface="Calibri"/>
                <a:sym typeface="Calibri"/>
              </a:rPr>
              <a:t>House of Burgesses</a:t>
            </a:r>
          </a:p>
        </p:txBody>
      </p:sp>
      <p:sp>
        <p:nvSpPr>
          <p:cNvPr id="186" name="Shape 186"/>
          <p:cNvSpPr txBox="1">
            <a:spLocks noGrp="1"/>
          </p:cNvSpPr>
          <p:nvPr>
            <p:ph type="body" idx="1"/>
          </p:nvPr>
        </p:nvSpPr>
        <p:spPr>
          <a:xfrm>
            <a:off x="339750" y="1209812"/>
            <a:ext cx="8464500" cy="2507100"/>
          </a:xfrm>
          <a:prstGeom prst="rect">
            <a:avLst/>
          </a:prstGeom>
          <a:noFill/>
          <a:ln>
            <a:noFill/>
          </a:ln>
        </p:spPr>
        <p:txBody>
          <a:bodyPr lIns="91425" tIns="45700" rIns="91425" bIns="45700" anchor="t" anchorCtr="0">
            <a:noAutofit/>
          </a:bodyPr>
          <a:lstStyle/>
          <a:p>
            <a:pPr marL="342900" marR="0" lvl="0" indent="-279400" algn="l" rtl="0">
              <a:lnSpc>
                <a:spcPct val="100000"/>
              </a:lnSpc>
              <a:spcBef>
                <a:spcPts val="0"/>
              </a:spcBef>
              <a:spcAft>
                <a:spcPts val="0"/>
              </a:spcAft>
              <a:buClr>
                <a:srgbClr val="000000"/>
              </a:buClr>
              <a:buSzPct val="100000"/>
              <a:buFont typeface="Arial"/>
              <a:buChar char="»"/>
            </a:pPr>
            <a:r>
              <a:rPr lang="en-US" sz="2200" b="1" i="0" u="none">
                <a:solidFill>
                  <a:srgbClr val="000000"/>
                </a:solidFill>
                <a:latin typeface="Calibri"/>
                <a:ea typeface="Calibri"/>
                <a:cs typeface="Calibri"/>
                <a:sym typeface="Calibri"/>
              </a:rPr>
              <a:t>The House of Burgesses was founded in Jamestown, Virginia in 1619.</a:t>
            </a:r>
          </a:p>
          <a:p>
            <a:pPr marL="742950" marR="0" lvl="1" indent="-27305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It was the first Representative body in the English colonies.</a:t>
            </a:r>
          </a:p>
          <a:p>
            <a:pPr marL="742950" marR="0" lvl="1" indent="-27305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Representatives were chosen to vote on laws and policies for the colony.  </a:t>
            </a:r>
          </a:p>
          <a:p>
            <a:pPr marL="742950" marR="0" lvl="1" indent="-27305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The Representatives were called Burgesses.  They met together in the House of Burgesses.</a:t>
            </a:r>
          </a:p>
          <a:p>
            <a:pPr marL="742950" marR="0" lvl="1" indent="-27305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It served as a model for other colonial legislatures.</a:t>
            </a:r>
          </a:p>
        </p:txBody>
      </p:sp>
      <p:pic>
        <p:nvPicPr>
          <p:cNvPr id="187" name="Shape 187"/>
          <p:cNvPicPr preferRelativeResize="0"/>
          <p:nvPr/>
        </p:nvPicPr>
        <p:blipFill rotWithShape="1">
          <a:blip r:embed="rId3">
            <a:alphaModFix/>
          </a:blip>
          <a:srcRect/>
          <a:stretch/>
        </p:blipFill>
        <p:spPr>
          <a:xfrm>
            <a:off x="7178107" y="3938072"/>
            <a:ext cx="1716900" cy="1002600"/>
          </a:xfrm>
          <a:prstGeom prst="rect">
            <a:avLst/>
          </a:prstGeom>
          <a:noFill/>
          <a:ln>
            <a:noFill/>
          </a:ln>
        </p:spPr>
      </p:pic>
      <p:sp>
        <p:nvSpPr>
          <p:cNvPr id="188" name="Shape 188"/>
          <p:cNvSpPr txBox="1">
            <a:spLocks noGrp="1"/>
          </p:cNvSpPr>
          <p:nvPr>
            <p:ph type="title"/>
          </p:nvPr>
        </p:nvSpPr>
        <p:spPr>
          <a:xfrm>
            <a:off x="414000" y="491083"/>
            <a:ext cx="4425900" cy="675300"/>
          </a:xfrm>
          <a:prstGeom prst="rect">
            <a:avLst/>
          </a:prstGeom>
        </p:spPr>
        <p:txBody>
          <a:bodyPr lIns="91425" tIns="91425" rIns="91425" bIns="91425" anchor="b" anchorCtr="0">
            <a:noAutofit/>
          </a:bodyPr>
          <a:lstStyle/>
          <a:p>
            <a:pPr lvl="0" rtl="0">
              <a:spcBef>
                <a:spcPts val="0"/>
              </a:spcBef>
              <a:buNone/>
            </a:pPr>
            <a:r>
              <a:rPr lang="en-US" sz="2400" b="1">
                <a:solidFill>
                  <a:schemeClr val="accent1"/>
                </a:solidFill>
              </a:rPr>
              <a:t>Concept</a:t>
            </a:r>
          </a:p>
        </p:txBody>
      </p:sp>
      <p:sp>
        <p:nvSpPr>
          <p:cNvPr id="189" name="Shape 189"/>
          <p:cNvSpPr txBox="1"/>
          <p:nvPr/>
        </p:nvSpPr>
        <p:spPr>
          <a:xfrm>
            <a:off x="260400" y="4288400"/>
            <a:ext cx="6917700" cy="448500"/>
          </a:xfrm>
          <a:prstGeom prst="rect">
            <a:avLst/>
          </a:prstGeom>
          <a:noFill/>
          <a:ln>
            <a:noFill/>
          </a:ln>
        </p:spPr>
        <p:txBody>
          <a:bodyPr lIns="91425" tIns="91425" rIns="91425" bIns="91425" anchor="t" anchorCtr="0">
            <a:noAutofit/>
          </a:bodyPr>
          <a:lstStyle/>
          <a:p>
            <a:pPr lvl="0" rtl="0">
              <a:spcBef>
                <a:spcPts val="0"/>
              </a:spcBef>
              <a:buNone/>
            </a:pPr>
            <a:r>
              <a:rPr lang="en-US" sz="2200" b="1">
                <a:solidFill>
                  <a:srgbClr val="B45F06"/>
                </a:solidFill>
              </a:rPr>
              <a:t>Explain the purpose of the House of Burgesses?</a:t>
            </a:r>
          </a:p>
          <a:p>
            <a:pPr lvl="0" rtl="0">
              <a:spcBef>
                <a:spcPts val="0"/>
              </a:spcBef>
              <a:buNone/>
            </a:pPr>
            <a:endParaRPr sz="2200" b="1">
              <a:solidFill>
                <a:srgbClr val="B45F06"/>
              </a:solidFill>
            </a:endParaRPr>
          </a:p>
        </p:txBody>
      </p:sp>
      <p:sp>
        <p:nvSpPr>
          <p:cNvPr id="190" name="Shape 190"/>
          <p:cNvSpPr txBox="1"/>
          <p:nvPr/>
        </p:nvSpPr>
        <p:spPr>
          <a:xfrm>
            <a:off x="4495300" y="383562"/>
            <a:ext cx="4569000" cy="645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800" b="1">
                <a:latin typeface="Calibri"/>
                <a:ea typeface="Calibri"/>
                <a:cs typeface="Calibri"/>
                <a:sym typeface="Calibri"/>
              </a:rPr>
              <a:t>Compact -</a:t>
            </a:r>
            <a:r>
              <a:rPr lang="en-US" sz="8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800" b="1">
                <a:latin typeface="Calibri"/>
                <a:ea typeface="Calibri"/>
                <a:cs typeface="Calibri"/>
                <a:sym typeface="Calibri"/>
              </a:rPr>
              <a:t>Charter -</a:t>
            </a:r>
            <a:r>
              <a:rPr lang="en-US" sz="800">
                <a:solidFill>
                  <a:schemeClr val="dk2"/>
                </a:solidFill>
                <a:latin typeface="Calibri"/>
                <a:ea typeface="Calibri"/>
                <a:cs typeface="Calibri"/>
                <a:sym typeface="Calibri"/>
              </a:rPr>
              <a:t> </a:t>
            </a:r>
            <a:r>
              <a:rPr lang="en-US" sz="8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800" b="1">
                <a:latin typeface="Calibri"/>
                <a:ea typeface="Calibri"/>
                <a:cs typeface="Calibri"/>
                <a:sym typeface="Calibri"/>
              </a:rPr>
              <a:t>Guaranteed</a:t>
            </a:r>
            <a:r>
              <a:rPr lang="en-US" sz="8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61300" y="4847625"/>
            <a:ext cx="8436300" cy="8760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7605"/>
                </a:solidFill>
                <a:latin typeface="Calibri"/>
                <a:ea typeface="Calibri"/>
                <a:cs typeface="Calibri"/>
                <a:sym typeface="Calibri"/>
              </a:rPr>
              <a:t>Mayflower Compact</a:t>
            </a:r>
          </a:p>
        </p:txBody>
      </p:sp>
      <p:sp>
        <p:nvSpPr>
          <p:cNvPr id="196" name="Shape 196"/>
          <p:cNvSpPr txBox="1">
            <a:spLocks noGrp="1"/>
          </p:cNvSpPr>
          <p:nvPr>
            <p:ph type="title"/>
          </p:nvPr>
        </p:nvSpPr>
        <p:spPr>
          <a:xfrm>
            <a:off x="357175" y="472312"/>
            <a:ext cx="4425900" cy="675300"/>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197" name="Shape 197"/>
          <p:cNvSpPr txBox="1"/>
          <p:nvPr/>
        </p:nvSpPr>
        <p:spPr>
          <a:xfrm>
            <a:off x="4495300" y="383562"/>
            <a:ext cx="4569000" cy="645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800" b="1">
                <a:latin typeface="Calibri"/>
                <a:ea typeface="Calibri"/>
                <a:cs typeface="Calibri"/>
                <a:sym typeface="Calibri"/>
              </a:rPr>
              <a:t>Compact -</a:t>
            </a:r>
            <a:r>
              <a:rPr lang="en-US" sz="8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800" b="1">
                <a:latin typeface="Calibri"/>
                <a:ea typeface="Calibri"/>
                <a:cs typeface="Calibri"/>
                <a:sym typeface="Calibri"/>
              </a:rPr>
              <a:t>Charter -</a:t>
            </a:r>
            <a:r>
              <a:rPr lang="en-US" sz="800">
                <a:solidFill>
                  <a:schemeClr val="dk2"/>
                </a:solidFill>
                <a:latin typeface="Calibri"/>
                <a:ea typeface="Calibri"/>
                <a:cs typeface="Calibri"/>
                <a:sym typeface="Calibri"/>
              </a:rPr>
              <a:t> </a:t>
            </a:r>
            <a:r>
              <a:rPr lang="en-US" sz="8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800" b="1">
                <a:latin typeface="Calibri"/>
                <a:ea typeface="Calibri"/>
                <a:cs typeface="Calibri"/>
                <a:sym typeface="Calibri"/>
              </a:rPr>
              <a:t>Guaranteed</a:t>
            </a:r>
            <a:r>
              <a:rPr lang="en-US" sz="800" b="1">
                <a:solidFill>
                  <a:srgbClr val="FF0000"/>
                </a:solidFill>
                <a:latin typeface="Calibri"/>
                <a:ea typeface="Calibri"/>
                <a:cs typeface="Calibri"/>
                <a:sym typeface="Calibri"/>
              </a:rPr>
              <a:t> - provide a formal assurance or promise.</a:t>
            </a:r>
          </a:p>
        </p:txBody>
      </p:sp>
      <p:sp>
        <p:nvSpPr>
          <p:cNvPr id="198" name="Shape 198" descr="The Mayflower Compact - Drive Thru History  This clip on The Mayflower Compact and the founding of America is from Episode 2 called &quot;The Pilgrims&quot;.  From the Drive Thru History American History series.   Drive Thru History on Facebook: http://www.facebook.com/drivethruhistory  Purchase Drive Thru History here: http://tinyurl.com/yhxus8v" title="The Mayflower Compact - Drive Thru History">
            <a:hlinkClick r:id="rId3"/>
          </p:cNvPr>
          <p:cNvSpPr/>
          <p:nvPr/>
        </p:nvSpPr>
        <p:spPr>
          <a:xfrm>
            <a:off x="2286000" y="1428750"/>
            <a:ext cx="3810000" cy="2857500"/>
          </a:xfrm>
          <a:prstGeom prst="rect">
            <a:avLst/>
          </a:prstGeom>
          <a:blipFill>
            <a:blip r:embed="rId4">
              <a:alphaModFix/>
            </a:blip>
            <a:stretch>
              <a:fillRect/>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461300" y="4847625"/>
            <a:ext cx="8436300" cy="8760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7605"/>
                </a:solidFill>
                <a:latin typeface="Calibri"/>
                <a:ea typeface="Calibri"/>
                <a:cs typeface="Calibri"/>
                <a:sym typeface="Calibri"/>
              </a:rPr>
              <a:t>Mayflower Compact</a:t>
            </a:r>
          </a:p>
        </p:txBody>
      </p:sp>
      <p:sp>
        <p:nvSpPr>
          <p:cNvPr id="204" name="Shape 204"/>
          <p:cNvSpPr txBox="1">
            <a:spLocks noGrp="1"/>
          </p:cNvSpPr>
          <p:nvPr>
            <p:ph type="body" idx="1"/>
          </p:nvPr>
        </p:nvSpPr>
        <p:spPr>
          <a:xfrm>
            <a:off x="197225" y="974812"/>
            <a:ext cx="8946900" cy="2820600"/>
          </a:xfrm>
          <a:prstGeom prst="rect">
            <a:avLst/>
          </a:prstGeom>
          <a:noFill/>
          <a:ln>
            <a:noFill/>
          </a:ln>
        </p:spPr>
        <p:txBody>
          <a:bodyPr lIns="91425" tIns="45700" rIns="91425" bIns="45700" anchor="t" anchorCtr="0">
            <a:noAutofit/>
          </a:bodyPr>
          <a:lstStyle/>
          <a:p>
            <a:pPr marL="342900" marR="0" lvl="0" indent="-330200" algn="l" rtl="0">
              <a:lnSpc>
                <a:spcPct val="100000"/>
              </a:lnSpc>
              <a:spcBef>
                <a:spcPts val="0"/>
              </a:spcBef>
              <a:spcAft>
                <a:spcPts val="0"/>
              </a:spcAft>
              <a:buClr>
                <a:srgbClr val="000000"/>
              </a:buClr>
              <a:buSzPct val="100000"/>
              <a:buFont typeface="Arial"/>
              <a:buChar char="»"/>
            </a:pPr>
            <a:r>
              <a:rPr lang="en-US" sz="2200" b="1" i="0" u="none">
                <a:solidFill>
                  <a:srgbClr val="000000"/>
                </a:solidFill>
                <a:latin typeface="Calibri"/>
                <a:ea typeface="Calibri"/>
                <a:cs typeface="Calibri"/>
                <a:sym typeface="Calibri"/>
              </a:rPr>
              <a:t>The Mayflower Compact was signed in 1620.</a:t>
            </a:r>
          </a:p>
          <a:p>
            <a:pPr marL="2006600" marR="0" lvl="1" indent="-27940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It was an example of </a:t>
            </a:r>
            <a:r>
              <a:rPr lang="en-US" sz="2200" b="1" i="0" u="none" strike="noStrike" cap="none">
                <a:solidFill>
                  <a:srgbClr val="FF0000"/>
                </a:solidFill>
                <a:latin typeface="Calibri"/>
                <a:ea typeface="Calibri"/>
                <a:cs typeface="Calibri"/>
                <a:sym typeface="Calibri"/>
              </a:rPr>
              <a:t>self-rule</a:t>
            </a:r>
            <a:r>
              <a:rPr lang="en-US" sz="2200" b="1" i="0" u="none" strike="noStrike" cap="none">
                <a:solidFill>
                  <a:srgbClr val="000000"/>
                </a:solidFill>
                <a:latin typeface="Calibri"/>
                <a:ea typeface="Calibri"/>
                <a:cs typeface="Calibri"/>
                <a:sym typeface="Calibri"/>
              </a:rPr>
              <a:t> or self</a:t>
            </a:r>
            <a:r>
              <a:rPr lang="en-US" sz="2200" b="1">
                <a:solidFill>
                  <a:srgbClr val="000000"/>
                </a:solidFill>
              </a:rPr>
              <a:t>-</a:t>
            </a:r>
            <a:r>
              <a:rPr lang="en-US" sz="2200" b="1" i="0" u="none" strike="noStrike" cap="none">
                <a:solidFill>
                  <a:srgbClr val="000000"/>
                </a:solidFill>
                <a:latin typeface="Calibri"/>
                <a:ea typeface="Calibri"/>
                <a:cs typeface="Calibri"/>
                <a:sym typeface="Calibri"/>
              </a:rPr>
              <a:t>government in the colonies.</a:t>
            </a:r>
          </a:p>
          <a:p>
            <a:pPr marL="2289175" marR="0" lvl="2" indent="-282575" algn="l" rtl="0">
              <a:lnSpc>
                <a:spcPct val="100000"/>
              </a:lnSpc>
              <a:spcBef>
                <a:spcPts val="480"/>
              </a:spcBef>
              <a:spcAft>
                <a:spcPts val="0"/>
              </a:spcAft>
              <a:buClr>
                <a:srgbClr val="000000"/>
              </a:buClr>
              <a:buSzPct val="100000"/>
              <a:buFont typeface="Calibri"/>
              <a:buChar char="+"/>
            </a:pPr>
            <a:r>
              <a:rPr lang="en-US" sz="2200" b="1" i="0" u="none" strike="noStrike" cap="none">
                <a:solidFill>
                  <a:srgbClr val="000000"/>
                </a:solidFill>
                <a:latin typeface="Calibri"/>
                <a:ea typeface="Calibri"/>
                <a:cs typeface="Calibri"/>
                <a:sym typeface="Calibri"/>
              </a:rPr>
              <a:t>It was also an example of </a:t>
            </a:r>
            <a:r>
              <a:rPr lang="en-US" sz="2200" b="1" i="0" u="none" strike="noStrike" cap="none">
                <a:solidFill>
                  <a:srgbClr val="FF0000"/>
                </a:solidFill>
                <a:latin typeface="Calibri"/>
                <a:ea typeface="Calibri"/>
                <a:cs typeface="Calibri"/>
                <a:sym typeface="Calibri"/>
              </a:rPr>
              <a:t>representative government </a:t>
            </a:r>
            <a:r>
              <a:rPr lang="en-US" sz="2200" b="1" i="0" u="none" strike="noStrike" cap="none">
                <a:solidFill>
                  <a:srgbClr val="000000"/>
                </a:solidFill>
                <a:latin typeface="Calibri"/>
                <a:ea typeface="Calibri"/>
                <a:cs typeface="Calibri"/>
                <a:sym typeface="Calibri"/>
              </a:rPr>
              <a:t>as the colonists elected their leaders.</a:t>
            </a:r>
          </a:p>
          <a:p>
            <a:pPr marL="2006600" marR="0" lvl="1" indent="-27940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It was written by the Pilgrims before leaving their ship.</a:t>
            </a:r>
          </a:p>
          <a:p>
            <a:pPr marL="2006600" marR="0" lvl="1" indent="-279400" algn="l" rtl="0">
              <a:lnSpc>
                <a:spcPct val="100000"/>
              </a:lnSpc>
              <a:spcBef>
                <a:spcPts val="480"/>
              </a:spcBef>
              <a:spcAft>
                <a:spcPts val="0"/>
              </a:spcAft>
              <a:buClr>
                <a:srgbClr val="000000"/>
              </a:buClr>
              <a:buSzPct val="100000"/>
              <a:buFont typeface="Arial"/>
              <a:buChar char="˃"/>
            </a:pPr>
            <a:r>
              <a:rPr lang="en-US" sz="2200" b="1" i="0" u="none" strike="noStrike" cap="none">
                <a:solidFill>
                  <a:srgbClr val="000000"/>
                </a:solidFill>
                <a:latin typeface="Calibri"/>
                <a:ea typeface="Calibri"/>
                <a:cs typeface="Calibri"/>
                <a:sym typeface="Calibri"/>
              </a:rPr>
              <a:t>Every family had to agree to sign and abide by the Compact.</a:t>
            </a:r>
          </a:p>
          <a:p>
            <a:pPr marL="2289175" marR="0" lvl="2" indent="-282575" algn="l" rtl="0">
              <a:lnSpc>
                <a:spcPct val="100000"/>
              </a:lnSpc>
              <a:spcBef>
                <a:spcPts val="480"/>
              </a:spcBef>
              <a:spcAft>
                <a:spcPts val="0"/>
              </a:spcAft>
              <a:buClr>
                <a:srgbClr val="000000"/>
              </a:buClr>
              <a:buSzPct val="100000"/>
              <a:buFont typeface="Arial"/>
              <a:buChar char="+"/>
            </a:pPr>
            <a:r>
              <a:rPr lang="en-US" sz="2200" b="1">
                <a:solidFill>
                  <a:srgbClr val="000000"/>
                </a:solidFill>
              </a:rPr>
              <a:t>It’s an example of John Locke’s Social Compact.</a:t>
            </a:r>
          </a:p>
        </p:txBody>
      </p:sp>
      <p:pic>
        <p:nvPicPr>
          <p:cNvPr id="205" name="Shape 205"/>
          <p:cNvPicPr preferRelativeResize="0"/>
          <p:nvPr/>
        </p:nvPicPr>
        <p:blipFill rotWithShape="1">
          <a:blip r:embed="rId3">
            <a:alphaModFix/>
          </a:blip>
          <a:srcRect/>
          <a:stretch/>
        </p:blipFill>
        <p:spPr>
          <a:xfrm>
            <a:off x="264775" y="1345708"/>
            <a:ext cx="1423500" cy="1562100"/>
          </a:xfrm>
          <a:prstGeom prst="rect">
            <a:avLst/>
          </a:prstGeom>
          <a:noFill/>
          <a:ln>
            <a:noFill/>
          </a:ln>
        </p:spPr>
      </p:pic>
      <p:pic>
        <p:nvPicPr>
          <p:cNvPr id="206" name="Shape 206"/>
          <p:cNvPicPr preferRelativeResize="0"/>
          <p:nvPr/>
        </p:nvPicPr>
        <p:blipFill rotWithShape="1">
          <a:blip r:embed="rId4">
            <a:alphaModFix/>
          </a:blip>
          <a:srcRect/>
          <a:stretch/>
        </p:blipFill>
        <p:spPr>
          <a:xfrm>
            <a:off x="197225" y="3020514"/>
            <a:ext cx="1794000" cy="902400"/>
          </a:xfrm>
          <a:prstGeom prst="rect">
            <a:avLst/>
          </a:prstGeom>
          <a:noFill/>
          <a:ln>
            <a:noFill/>
          </a:ln>
        </p:spPr>
      </p:pic>
      <p:sp>
        <p:nvSpPr>
          <p:cNvPr id="207" name="Shape 207"/>
          <p:cNvSpPr txBox="1">
            <a:spLocks noGrp="1"/>
          </p:cNvSpPr>
          <p:nvPr>
            <p:ph type="title"/>
          </p:nvPr>
        </p:nvSpPr>
        <p:spPr>
          <a:xfrm>
            <a:off x="357175" y="472312"/>
            <a:ext cx="4425900" cy="675300"/>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208" name="Shape 208"/>
          <p:cNvSpPr txBox="1"/>
          <p:nvPr/>
        </p:nvSpPr>
        <p:spPr>
          <a:xfrm>
            <a:off x="264775" y="4330725"/>
            <a:ext cx="8376900" cy="516900"/>
          </a:xfrm>
          <a:prstGeom prst="rect">
            <a:avLst/>
          </a:prstGeom>
          <a:noFill/>
          <a:ln>
            <a:noFill/>
          </a:ln>
        </p:spPr>
        <p:txBody>
          <a:bodyPr lIns="91425" tIns="91425" rIns="91425" bIns="91425" anchor="t" anchorCtr="0">
            <a:noAutofit/>
          </a:bodyPr>
          <a:lstStyle/>
          <a:p>
            <a:pPr lvl="0" rtl="0">
              <a:spcBef>
                <a:spcPts val="0"/>
              </a:spcBef>
              <a:buNone/>
            </a:pPr>
            <a:r>
              <a:rPr lang="en-US" sz="2400" b="1">
                <a:solidFill>
                  <a:srgbClr val="B45F06"/>
                </a:solidFill>
              </a:rPr>
              <a:t>Explain the importance of the Mayflower Compact.</a:t>
            </a:r>
          </a:p>
        </p:txBody>
      </p:sp>
      <p:sp>
        <p:nvSpPr>
          <p:cNvPr id="209" name="Shape 209"/>
          <p:cNvSpPr txBox="1"/>
          <p:nvPr/>
        </p:nvSpPr>
        <p:spPr>
          <a:xfrm>
            <a:off x="4495300" y="383562"/>
            <a:ext cx="4569000" cy="645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800" b="1">
                <a:latin typeface="Calibri"/>
                <a:ea typeface="Calibri"/>
                <a:cs typeface="Calibri"/>
                <a:sym typeface="Calibri"/>
              </a:rPr>
              <a:t>Compact -</a:t>
            </a:r>
            <a:r>
              <a:rPr lang="en-US" sz="8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800" b="1">
                <a:latin typeface="Calibri"/>
                <a:ea typeface="Calibri"/>
                <a:cs typeface="Calibri"/>
                <a:sym typeface="Calibri"/>
              </a:rPr>
              <a:t>Charter -</a:t>
            </a:r>
            <a:r>
              <a:rPr lang="en-US" sz="800">
                <a:solidFill>
                  <a:schemeClr val="dk2"/>
                </a:solidFill>
                <a:latin typeface="Calibri"/>
                <a:ea typeface="Calibri"/>
                <a:cs typeface="Calibri"/>
                <a:sym typeface="Calibri"/>
              </a:rPr>
              <a:t> </a:t>
            </a:r>
            <a:r>
              <a:rPr lang="en-US" sz="8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800" b="1">
                <a:latin typeface="Calibri"/>
                <a:ea typeface="Calibri"/>
                <a:cs typeface="Calibri"/>
                <a:sym typeface="Calibri"/>
              </a:rPr>
              <a:t>Guaranteed</a:t>
            </a:r>
            <a:r>
              <a:rPr lang="en-US" sz="8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 Do</a:t>
            </a:r>
          </a:p>
        </p:txBody>
      </p:sp>
      <p:sp>
        <p:nvSpPr>
          <p:cNvPr id="215" name="Shape 215"/>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FF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EAD1DC"/>
                </a:solidFill>
              </a:rPr>
              <a:t>!</a:t>
            </a:r>
          </a:p>
          <a:p>
            <a:pPr marL="0" lvl="0" indent="0" rtl="0">
              <a:spcBef>
                <a:spcPts val="0"/>
              </a:spcBef>
              <a:buNone/>
            </a:pPr>
            <a:r>
              <a:rPr lang="en-US" sz="1800" b="1">
                <a:solidFill>
                  <a:srgbClr val="741B47"/>
                </a:solidFill>
              </a:rPr>
              <a:t>Have a Question </a:t>
            </a:r>
            <a:r>
              <a:rPr lang="en-US" sz="1800" b="1">
                <a:solidFill>
                  <a:srgbClr val="CFE2F3"/>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B6D7A8"/>
                </a:solidFill>
              </a:rPr>
              <a:t>C</a:t>
            </a:r>
          </a:p>
        </p:txBody>
      </p:sp>
      <p:sp>
        <p:nvSpPr>
          <p:cNvPr id="216" name="Shape 216"/>
          <p:cNvSpPr/>
          <p:nvPr/>
        </p:nvSpPr>
        <p:spPr>
          <a:xfrm>
            <a:off x="8483950" y="1699562"/>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17" name="Shape 217"/>
          <p:cNvSpPr txBox="1"/>
          <p:nvPr/>
        </p:nvSpPr>
        <p:spPr>
          <a:xfrm>
            <a:off x="799225" y="1304104"/>
            <a:ext cx="5046300" cy="3464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In the name of God, Amen. </a:t>
            </a:r>
            <a:r>
              <a:rPr lang="en-US" sz="2600" b="1" baseline="30000">
                <a:solidFill>
                  <a:srgbClr val="FF9900"/>
                </a:solidFill>
              </a:rPr>
              <a:t>2</a:t>
            </a:r>
            <a:r>
              <a:rPr lang="en-US" sz="2600" b="1"/>
              <a:t>We whose names are underwritten, the loyal subjects of our dread sovereign Lord, King James, by the grace of God, of Great Britain, France, and Ireland, King, Defender of the Faith, 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We Do</a:t>
            </a:r>
          </a:p>
        </p:txBody>
      </p:sp>
      <p:sp>
        <p:nvSpPr>
          <p:cNvPr id="223" name="Shape 223"/>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24" name="Shape 224"/>
          <p:cNvSpPr/>
          <p:nvPr/>
        </p:nvSpPr>
        <p:spPr>
          <a:xfrm>
            <a:off x="8498425" y="1685087"/>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25" name="Shape 225"/>
          <p:cNvSpPr txBox="1"/>
          <p:nvPr/>
        </p:nvSpPr>
        <p:spPr>
          <a:xfrm>
            <a:off x="799225" y="1304104"/>
            <a:ext cx="5046300" cy="3464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In the name of God, Amen. </a:t>
            </a:r>
            <a:r>
              <a:rPr lang="en-US" sz="2600" b="1" baseline="30000">
                <a:solidFill>
                  <a:srgbClr val="FF9900"/>
                </a:solidFill>
              </a:rPr>
              <a:t>2</a:t>
            </a:r>
            <a:r>
              <a:rPr lang="en-US" sz="2600" b="1"/>
              <a:t>We whose names are underwritten, the loyal subjects of our dread sovereign Lord, King James, by the grace of God, of Great Britain, France, and Ireland, King, Defender of the Faith, etc.,</a:t>
            </a:r>
            <a:r>
              <a:rPr lang="en-US" sz="3600" b="1">
                <a:solidFill>
                  <a:srgbClr val="FF0000"/>
                </a:solidFill>
                <a:latin typeface="Calibri"/>
                <a:ea typeface="Calibri"/>
                <a:cs typeface="Calibri"/>
                <a:sym typeface="Calibri"/>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We Do</a:t>
            </a:r>
          </a:p>
        </p:txBody>
      </p:sp>
      <p:sp>
        <p:nvSpPr>
          <p:cNvPr id="231" name="Shape 231"/>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32" name="Shape 232"/>
          <p:cNvSpPr/>
          <p:nvPr/>
        </p:nvSpPr>
        <p:spPr>
          <a:xfrm>
            <a:off x="8469500" y="1685087"/>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33" name="Shape 233"/>
          <p:cNvSpPr txBox="1"/>
          <p:nvPr/>
        </p:nvSpPr>
        <p:spPr>
          <a:xfrm>
            <a:off x="799225" y="1048395"/>
            <a:ext cx="5261100" cy="3771900"/>
          </a:xfrm>
          <a:prstGeom prst="rect">
            <a:avLst/>
          </a:prstGeom>
          <a:noFill/>
          <a:ln>
            <a:noFill/>
          </a:ln>
        </p:spPr>
        <p:txBody>
          <a:bodyPr lIns="91425" tIns="91425" rIns="91425" bIns="91425" anchor="t" anchorCtr="0">
            <a:noAutofit/>
          </a:bodyPr>
          <a:lstStyle/>
          <a:p>
            <a:pPr lvl="0" rtl="0">
              <a:spcBef>
                <a:spcPts val="0"/>
              </a:spcBef>
              <a:buNone/>
            </a:pPr>
            <a:r>
              <a:rPr lang="en-US" sz="2400" b="1" baseline="30000">
                <a:solidFill>
                  <a:srgbClr val="FF9900"/>
                </a:solidFill>
              </a:rPr>
              <a:t>3</a:t>
            </a:r>
            <a:r>
              <a:rPr lang="en-US" sz="2400" b="1"/>
              <a:t>Having undertaken, for the glory of God, and advancement of the Christian faith and honor of our King and Country, a voyage to plant the first colony in the northern parts of Virginia, </a:t>
            </a:r>
            <a:r>
              <a:rPr lang="en-US" sz="2400" b="1" baseline="30000">
                <a:solidFill>
                  <a:srgbClr val="FF9900"/>
                </a:solidFill>
              </a:rPr>
              <a:t>4</a:t>
            </a:r>
            <a:r>
              <a:rPr lang="en-US" sz="2400" b="1"/>
              <a:t>do by these presents solemnly and mutually in the presence of God, and one of another, covenant and combine ourselves together into a civil body politic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We Do</a:t>
            </a:r>
          </a:p>
        </p:txBody>
      </p:sp>
      <p:sp>
        <p:nvSpPr>
          <p:cNvPr id="239" name="Shape 239"/>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40" name="Shape 240"/>
          <p:cNvSpPr/>
          <p:nvPr/>
        </p:nvSpPr>
        <p:spPr>
          <a:xfrm>
            <a:off x="8483950" y="1728487"/>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41" name="Shape 241"/>
          <p:cNvSpPr txBox="1"/>
          <p:nvPr/>
        </p:nvSpPr>
        <p:spPr>
          <a:xfrm>
            <a:off x="799225" y="1048395"/>
            <a:ext cx="5261100" cy="3771900"/>
          </a:xfrm>
          <a:prstGeom prst="rect">
            <a:avLst/>
          </a:prstGeom>
          <a:noFill/>
          <a:ln>
            <a:noFill/>
          </a:ln>
        </p:spPr>
        <p:txBody>
          <a:bodyPr lIns="91425" tIns="91425" rIns="91425" bIns="91425" anchor="t" anchorCtr="0">
            <a:noAutofit/>
          </a:bodyPr>
          <a:lstStyle/>
          <a:p>
            <a:pPr lvl="0" rtl="0">
              <a:spcBef>
                <a:spcPts val="0"/>
              </a:spcBef>
              <a:buNone/>
            </a:pPr>
            <a:r>
              <a:rPr lang="en-US" sz="2400" b="1" baseline="30000">
                <a:solidFill>
                  <a:srgbClr val="FF9900"/>
                </a:solidFill>
              </a:rPr>
              <a:t>3</a:t>
            </a:r>
            <a:r>
              <a:rPr lang="en-US" sz="2400" b="1"/>
              <a:t>Having undertaken, for the glory of God, and </a:t>
            </a:r>
            <a:r>
              <a:rPr lang="en-US" sz="2400" b="1">
                <a:highlight>
                  <a:srgbClr val="FFF2CC"/>
                </a:highlight>
              </a:rPr>
              <a:t>advancement of the Christian faith</a:t>
            </a:r>
            <a:r>
              <a:rPr lang="en-US" sz="2400" b="1"/>
              <a:t> and honor of our King and Country, a voyage to plant the first colony in the northern parts of Virginia, </a:t>
            </a:r>
            <a:r>
              <a:rPr lang="en-US" sz="2400" b="1" baseline="30000">
                <a:solidFill>
                  <a:srgbClr val="FF9900"/>
                </a:solidFill>
              </a:rPr>
              <a:t>4</a:t>
            </a:r>
            <a:r>
              <a:rPr lang="en-US" sz="2400" b="1"/>
              <a:t>do by these presents solemnly and mutually in the presence of God, and one of another, covenant and combine ourselves together into a civil body politic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We Do</a:t>
            </a:r>
          </a:p>
        </p:txBody>
      </p:sp>
      <p:sp>
        <p:nvSpPr>
          <p:cNvPr id="247" name="Shape 247"/>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48" name="Shape 248"/>
          <p:cNvSpPr/>
          <p:nvPr/>
        </p:nvSpPr>
        <p:spPr>
          <a:xfrm>
            <a:off x="8483950" y="1699562"/>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49" name="Shape 249"/>
          <p:cNvSpPr txBox="1"/>
          <p:nvPr/>
        </p:nvSpPr>
        <p:spPr>
          <a:xfrm>
            <a:off x="799225" y="1048395"/>
            <a:ext cx="5261100" cy="3771900"/>
          </a:xfrm>
          <a:prstGeom prst="rect">
            <a:avLst/>
          </a:prstGeom>
          <a:noFill/>
          <a:ln>
            <a:noFill/>
          </a:ln>
        </p:spPr>
        <p:txBody>
          <a:bodyPr lIns="91425" tIns="91425" rIns="91425" bIns="91425" anchor="t" anchorCtr="0">
            <a:noAutofit/>
          </a:bodyPr>
          <a:lstStyle/>
          <a:p>
            <a:pPr lvl="0" rtl="0">
              <a:spcBef>
                <a:spcPts val="0"/>
              </a:spcBef>
              <a:buNone/>
            </a:pPr>
            <a:r>
              <a:rPr lang="en-US" sz="2400" b="1" baseline="30000">
                <a:solidFill>
                  <a:srgbClr val="FF9900"/>
                </a:solidFill>
              </a:rPr>
              <a:t>3</a:t>
            </a:r>
            <a:r>
              <a:rPr lang="en-US" sz="2400" b="1"/>
              <a:t>Having undertaken, for the glory of God, and </a:t>
            </a:r>
            <a:r>
              <a:rPr lang="en-US" sz="2400" b="1">
                <a:highlight>
                  <a:srgbClr val="FFF2CC"/>
                </a:highlight>
              </a:rPr>
              <a:t>advancement of the Christian faith</a:t>
            </a:r>
            <a:r>
              <a:rPr lang="en-US" sz="2400" b="1"/>
              <a:t> and honor of our King and Country, a voyage </a:t>
            </a:r>
            <a:r>
              <a:rPr lang="en-US" sz="2400" b="1">
                <a:highlight>
                  <a:srgbClr val="FFF2CC"/>
                </a:highlight>
              </a:rPr>
              <a:t>to plant the first colony in the northern parts of Virginia</a:t>
            </a:r>
            <a:r>
              <a:rPr lang="en-US" sz="2400" b="1"/>
              <a:t>, </a:t>
            </a:r>
            <a:r>
              <a:rPr lang="en-US" sz="2400" b="1" baseline="30000">
                <a:solidFill>
                  <a:srgbClr val="FF9900"/>
                </a:solidFill>
              </a:rPr>
              <a:t>4</a:t>
            </a:r>
            <a:r>
              <a:rPr lang="en-US" sz="2400" b="1"/>
              <a:t>do by these presents solemnly and mutually in the presence of God, and one of another, covenant and combine ourselves together into a civil body politic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We Do</a:t>
            </a:r>
          </a:p>
        </p:txBody>
      </p:sp>
      <p:sp>
        <p:nvSpPr>
          <p:cNvPr id="255" name="Shape 255"/>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56" name="Shape 256"/>
          <p:cNvSpPr/>
          <p:nvPr/>
        </p:nvSpPr>
        <p:spPr>
          <a:xfrm>
            <a:off x="8483950" y="1714012"/>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57" name="Shape 257"/>
          <p:cNvSpPr txBox="1"/>
          <p:nvPr/>
        </p:nvSpPr>
        <p:spPr>
          <a:xfrm>
            <a:off x="799225" y="1048395"/>
            <a:ext cx="5261100" cy="3771900"/>
          </a:xfrm>
          <a:prstGeom prst="rect">
            <a:avLst/>
          </a:prstGeom>
          <a:noFill/>
          <a:ln>
            <a:noFill/>
          </a:ln>
        </p:spPr>
        <p:txBody>
          <a:bodyPr lIns="91425" tIns="91425" rIns="91425" bIns="91425" anchor="t" anchorCtr="0">
            <a:noAutofit/>
          </a:bodyPr>
          <a:lstStyle/>
          <a:p>
            <a:pPr lvl="0" rtl="0">
              <a:spcBef>
                <a:spcPts val="0"/>
              </a:spcBef>
              <a:buNone/>
            </a:pPr>
            <a:r>
              <a:rPr lang="en-US" sz="2400" b="1" baseline="30000">
                <a:solidFill>
                  <a:srgbClr val="FF9900"/>
                </a:solidFill>
              </a:rPr>
              <a:t>3</a:t>
            </a:r>
            <a:r>
              <a:rPr lang="en-US" sz="2400" b="1"/>
              <a:t>Having undertaken, for the glory of God, and </a:t>
            </a:r>
            <a:r>
              <a:rPr lang="en-US" sz="2400" b="1">
                <a:highlight>
                  <a:srgbClr val="FFF2CC"/>
                </a:highlight>
              </a:rPr>
              <a:t>advancement of the Christian faith</a:t>
            </a:r>
            <a:r>
              <a:rPr lang="en-US" sz="2400" b="1"/>
              <a:t> and honor of our King and Country, a voyage </a:t>
            </a:r>
            <a:r>
              <a:rPr lang="en-US" sz="2400" b="1">
                <a:highlight>
                  <a:srgbClr val="FFF2CC"/>
                </a:highlight>
              </a:rPr>
              <a:t>to plant the first colony in the northern parts of Virginia</a:t>
            </a:r>
            <a:r>
              <a:rPr lang="en-US" sz="2400" b="1"/>
              <a:t>, </a:t>
            </a:r>
            <a:r>
              <a:rPr lang="en-US" sz="2400" b="1" baseline="30000">
                <a:solidFill>
                  <a:srgbClr val="FF9900"/>
                </a:solidFill>
              </a:rPr>
              <a:t>4</a:t>
            </a:r>
            <a:r>
              <a:rPr lang="en-US" sz="2400" b="1"/>
              <a:t>do by these presents solemnly and mutually in the presence of God, and one of another, covenant and </a:t>
            </a:r>
            <a:r>
              <a:rPr lang="en-US" sz="2400" b="1">
                <a:highlight>
                  <a:srgbClr val="FFF2CC"/>
                </a:highlight>
              </a:rPr>
              <a:t>combine ourselves together into a civil body politic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You Do</a:t>
            </a:r>
          </a:p>
        </p:txBody>
      </p:sp>
      <p:sp>
        <p:nvSpPr>
          <p:cNvPr id="263" name="Shape 263"/>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64" name="Shape 264"/>
          <p:cNvSpPr/>
          <p:nvPr/>
        </p:nvSpPr>
        <p:spPr>
          <a:xfrm>
            <a:off x="8498400" y="1714037"/>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65" name="Shape 265"/>
          <p:cNvSpPr txBox="1"/>
          <p:nvPr/>
        </p:nvSpPr>
        <p:spPr>
          <a:xfrm>
            <a:off x="799225" y="997250"/>
            <a:ext cx="5046300" cy="4385100"/>
          </a:xfrm>
          <a:prstGeom prst="rect">
            <a:avLst/>
          </a:prstGeom>
          <a:noFill/>
          <a:ln>
            <a:noFill/>
          </a:ln>
        </p:spPr>
        <p:txBody>
          <a:bodyPr lIns="91425" tIns="91425" rIns="91425" bIns="91425" anchor="t" anchorCtr="0">
            <a:noAutofit/>
          </a:bodyPr>
          <a:lstStyle/>
          <a:p>
            <a:pPr lvl="0" rtl="0">
              <a:spcBef>
                <a:spcPts val="0"/>
              </a:spcBef>
              <a:buNone/>
            </a:pPr>
            <a:r>
              <a:rPr lang="en-US" sz="2400" b="1" baseline="30000">
                <a:solidFill>
                  <a:srgbClr val="FF9900"/>
                </a:solidFill>
              </a:rPr>
              <a:t>7</a:t>
            </a:r>
            <a:r>
              <a:rPr lang="en-US" sz="2400" b="1"/>
              <a:t>for our better ordering and preservation and furtherance of the ends aforesaid; </a:t>
            </a:r>
            <a:r>
              <a:rPr lang="en-US" sz="2400" b="1" baseline="30000">
                <a:solidFill>
                  <a:srgbClr val="FF9900"/>
                </a:solidFill>
              </a:rPr>
              <a:t>8</a:t>
            </a:r>
            <a:r>
              <a:rPr lang="en-US" sz="2400" b="1"/>
              <a:t>and by virtue hereof to enact, constitute and frame such just and equal laws, ordinances, acts, constitutions and offices, from time to time, as shall be thought most meet and convenient for the general good of the Colony; </a:t>
            </a:r>
            <a:r>
              <a:rPr lang="en-US" sz="2400" b="1" baseline="30000">
                <a:solidFill>
                  <a:srgbClr val="FF9900"/>
                </a:solidFill>
              </a:rPr>
              <a:t>9</a:t>
            </a:r>
            <a:r>
              <a:rPr lang="en-US" sz="2400" b="1"/>
              <a:t>unto which we promise all </a:t>
            </a:r>
            <a:r>
              <a:rPr lang="en-US" sz="2400" b="1">
                <a:highlight>
                  <a:srgbClr val="FFF2CC"/>
                </a:highlight>
              </a:rPr>
              <a:t>due submission and obedience</a:t>
            </a:r>
            <a:r>
              <a:rPr lang="en-US" sz="2400" b="1"/>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799225" y="455562"/>
            <a:ext cx="5046300" cy="848400"/>
          </a:xfrm>
          <a:prstGeom prst="rect">
            <a:avLst/>
          </a:prstGeom>
        </p:spPr>
        <p:txBody>
          <a:bodyPr lIns="91425" tIns="91425" rIns="91425" bIns="91425" anchor="b" anchorCtr="0">
            <a:noAutofit/>
          </a:bodyPr>
          <a:lstStyle/>
          <a:p>
            <a:pPr lvl="0" rtl="0">
              <a:spcBef>
                <a:spcPts val="0"/>
              </a:spcBef>
              <a:buNone/>
            </a:pPr>
            <a:r>
              <a:rPr lang="en-US" sz="3000">
                <a:solidFill>
                  <a:schemeClr val="accent1"/>
                </a:solidFill>
              </a:rPr>
              <a:t>Skill - Independent Practice</a:t>
            </a:r>
          </a:p>
        </p:txBody>
      </p:sp>
      <p:sp>
        <p:nvSpPr>
          <p:cNvPr id="271" name="Shape 271"/>
          <p:cNvSpPr txBox="1">
            <a:spLocks noGrp="1"/>
          </p:cNvSpPr>
          <p:nvPr>
            <p:ph type="body" idx="1"/>
          </p:nvPr>
        </p:nvSpPr>
        <p:spPr>
          <a:xfrm>
            <a:off x="5845400" y="581062"/>
            <a:ext cx="3114600" cy="21678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72" name="Shape 272"/>
          <p:cNvSpPr/>
          <p:nvPr/>
        </p:nvSpPr>
        <p:spPr>
          <a:xfrm>
            <a:off x="8498425" y="1656137"/>
            <a:ext cx="399300" cy="2781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73" name="Shape 273"/>
          <p:cNvSpPr txBox="1"/>
          <p:nvPr/>
        </p:nvSpPr>
        <p:spPr>
          <a:xfrm>
            <a:off x="799225" y="1304104"/>
            <a:ext cx="5046300" cy="4001700"/>
          </a:xfrm>
          <a:prstGeom prst="rect">
            <a:avLst/>
          </a:prstGeom>
          <a:noFill/>
          <a:ln>
            <a:noFill/>
          </a:ln>
        </p:spPr>
        <p:txBody>
          <a:bodyPr lIns="91425" tIns="91425" rIns="91425" bIns="91425" anchor="t" anchorCtr="0">
            <a:noAutofit/>
          </a:bodyPr>
          <a:lstStyle/>
          <a:p>
            <a:pPr lvl="0" rtl="0">
              <a:spcBef>
                <a:spcPts val="0"/>
              </a:spcBef>
              <a:buNone/>
            </a:pPr>
            <a:r>
              <a:rPr lang="en-US" sz="2600" b="1"/>
              <a:t>Read and annotate the remaining 2 paragraphs.</a:t>
            </a:r>
          </a:p>
          <a:p>
            <a:pPr lvl="0" rtl="0">
              <a:spcBef>
                <a:spcPts val="0"/>
              </a:spcBef>
              <a:buNone/>
            </a:pPr>
            <a:endParaRPr sz="2600" b="1"/>
          </a:p>
          <a:p>
            <a:pPr lvl="0" rtl="0">
              <a:spcBef>
                <a:spcPts val="0"/>
              </a:spcBef>
              <a:buNone/>
            </a:pPr>
            <a:r>
              <a:rPr lang="en-US" sz="2600" b="1"/>
              <a:t>Use your annotations to answer the 3 questions at the end of the document.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228600" y="4635500"/>
            <a:ext cx="7950000" cy="11235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7605"/>
                </a:solidFill>
                <a:latin typeface="Calibri"/>
                <a:ea typeface="Calibri"/>
                <a:cs typeface="Calibri"/>
                <a:sym typeface="Calibri"/>
              </a:rPr>
              <a:t>English Bill of Rights</a:t>
            </a:r>
          </a:p>
        </p:txBody>
      </p:sp>
      <p:sp>
        <p:nvSpPr>
          <p:cNvPr id="279" name="Shape 279"/>
          <p:cNvSpPr txBox="1">
            <a:spLocks noGrp="1"/>
          </p:cNvSpPr>
          <p:nvPr>
            <p:ph type="body" idx="1"/>
          </p:nvPr>
        </p:nvSpPr>
        <p:spPr>
          <a:xfrm>
            <a:off x="1981200" y="1401729"/>
            <a:ext cx="6879000" cy="2419500"/>
          </a:xfrm>
          <a:prstGeom prst="rect">
            <a:avLst/>
          </a:prstGeom>
          <a:noFill/>
          <a:ln>
            <a:noFill/>
          </a:ln>
        </p:spPr>
        <p:txBody>
          <a:bodyPr lIns="91425" tIns="45700" rIns="91425" bIns="45700" anchor="t" anchorCtr="0">
            <a:noAutofit/>
          </a:bodyPr>
          <a:lstStyle/>
          <a:p>
            <a:pPr marL="342900" marR="0" lvl="0" indent="-279400" algn="l" rtl="0">
              <a:lnSpc>
                <a:spcPct val="100000"/>
              </a:lnSpc>
              <a:spcBef>
                <a:spcPts val="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The English Bill of Rights was passed in 1689.</a:t>
            </a:r>
          </a:p>
          <a:p>
            <a:pPr marL="342900" marR="0" lvl="0" indent="-279400" algn="l" rtl="0">
              <a:lnSpc>
                <a:spcPct val="100000"/>
              </a:lnSpc>
              <a:spcBef>
                <a:spcPts val="68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It </a:t>
            </a:r>
            <a:r>
              <a:rPr lang="en-US" sz="2400" b="1" i="0" u="none">
                <a:solidFill>
                  <a:srgbClr val="FF0000"/>
                </a:solidFill>
                <a:latin typeface="Calibri"/>
                <a:ea typeface="Calibri"/>
                <a:cs typeface="Calibri"/>
                <a:sym typeface="Calibri"/>
              </a:rPr>
              <a:t>expanded</a:t>
            </a:r>
            <a:r>
              <a:rPr lang="en-US" sz="2400" b="1" i="0" u="none">
                <a:solidFill>
                  <a:srgbClr val="000000"/>
                </a:solidFill>
                <a:latin typeface="Calibri"/>
                <a:ea typeface="Calibri"/>
                <a:cs typeface="Calibri"/>
                <a:sym typeface="Calibri"/>
              </a:rPr>
              <a:t> the Magna Carta by </a:t>
            </a:r>
            <a:r>
              <a:rPr lang="en-US" sz="2400" b="1" i="0" u="none">
                <a:solidFill>
                  <a:srgbClr val="FF0000"/>
                </a:solidFill>
                <a:latin typeface="Calibri"/>
                <a:ea typeface="Calibri"/>
                <a:cs typeface="Calibri"/>
                <a:sym typeface="Calibri"/>
              </a:rPr>
              <a:t>extending protected rights to all English citizens</a:t>
            </a:r>
            <a:r>
              <a:rPr lang="en-US" sz="2400" b="1" i="0" u="none">
                <a:solidFill>
                  <a:srgbClr val="000000"/>
                </a:solidFill>
                <a:latin typeface="Calibri"/>
                <a:ea typeface="Calibri"/>
                <a:cs typeface="Calibri"/>
                <a:sym typeface="Calibri"/>
              </a:rPr>
              <a:t>.</a:t>
            </a:r>
          </a:p>
          <a:p>
            <a:pPr marL="342900" marR="0" lvl="0" indent="-279400" algn="l" rtl="0">
              <a:lnSpc>
                <a:spcPct val="100000"/>
              </a:lnSpc>
              <a:spcBef>
                <a:spcPts val="68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It gave England’s</a:t>
            </a:r>
            <a:r>
              <a:rPr lang="en-US" sz="2400" b="1" i="0" u="none">
                <a:solidFill>
                  <a:srgbClr val="FF0000"/>
                </a:solidFill>
                <a:latin typeface="Calibri"/>
                <a:ea typeface="Calibri"/>
                <a:cs typeface="Calibri"/>
                <a:sym typeface="Calibri"/>
              </a:rPr>
              <a:t> Parliament more power</a:t>
            </a:r>
            <a:r>
              <a:rPr lang="en-US" sz="2400" b="1" i="0" u="none">
                <a:solidFill>
                  <a:srgbClr val="000000"/>
                </a:solidFill>
                <a:latin typeface="Calibri"/>
                <a:ea typeface="Calibri"/>
                <a:cs typeface="Calibri"/>
                <a:sym typeface="Calibri"/>
              </a:rPr>
              <a:t> than the King.</a:t>
            </a:r>
          </a:p>
          <a:p>
            <a:pPr marL="342900" marR="0" lvl="0" indent="-279400" algn="l" rtl="0">
              <a:lnSpc>
                <a:spcPct val="100000"/>
              </a:lnSpc>
              <a:spcBef>
                <a:spcPts val="68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It protected the right to a trial by jury and outlawed cruel and unusual punishment.</a:t>
            </a:r>
          </a:p>
        </p:txBody>
      </p:sp>
      <p:pic>
        <p:nvPicPr>
          <p:cNvPr id="280" name="Shape 280"/>
          <p:cNvPicPr preferRelativeResize="0"/>
          <p:nvPr/>
        </p:nvPicPr>
        <p:blipFill rotWithShape="1">
          <a:blip r:embed="rId3">
            <a:alphaModFix/>
          </a:blip>
          <a:srcRect/>
          <a:stretch/>
        </p:blipFill>
        <p:spPr>
          <a:xfrm>
            <a:off x="303843" y="1401729"/>
            <a:ext cx="1497000" cy="2519700"/>
          </a:xfrm>
          <a:prstGeom prst="rect">
            <a:avLst/>
          </a:prstGeom>
          <a:noFill/>
          <a:ln>
            <a:noFill/>
          </a:ln>
        </p:spPr>
      </p:pic>
      <p:sp>
        <p:nvSpPr>
          <p:cNvPr id="281" name="Shape 281"/>
          <p:cNvSpPr txBox="1">
            <a:spLocks noGrp="1"/>
          </p:cNvSpPr>
          <p:nvPr>
            <p:ph type="title"/>
          </p:nvPr>
        </p:nvSpPr>
        <p:spPr>
          <a:xfrm>
            <a:off x="303850" y="601000"/>
            <a:ext cx="4425900" cy="675300"/>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282" name="Shape 282"/>
          <p:cNvSpPr txBox="1"/>
          <p:nvPr/>
        </p:nvSpPr>
        <p:spPr>
          <a:xfrm>
            <a:off x="303850" y="4194379"/>
            <a:ext cx="8310900" cy="517500"/>
          </a:xfrm>
          <a:prstGeom prst="rect">
            <a:avLst/>
          </a:prstGeom>
          <a:noFill/>
          <a:ln>
            <a:noFill/>
          </a:ln>
        </p:spPr>
        <p:txBody>
          <a:bodyPr lIns="91425" tIns="91425" rIns="91425" bIns="91425" anchor="t" anchorCtr="0">
            <a:noAutofit/>
          </a:bodyPr>
          <a:lstStyle/>
          <a:p>
            <a:pPr lvl="0" rtl="0">
              <a:spcBef>
                <a:spcPts val="0"/>
              </a:spcBef>
              <a:buNone/>
            </a:pPr>
            <a:r>
              <a:rPr lang="en-US" sz="2400" b="1">
                <a:solidFill>
                  <a:srgbClr val="B45F06"/>
                </a:solidFill>
              </a:rPr>
              <a:t>Why was the English Bill of Rights important?</a:t>
            </a:r>
          </a:p>
        </p:txBody>
      </p:sp>
      <p:sp>
        <p:nvSpPr>
          <p:cNvPr id="283" name="Shape 283"/>
          <p:cNvSpPr txBox="1"/>
          <p:nvPr/>
        </p:nvSpPr>
        <p:spPr>
          <a:xfrm>
            <a:off x="4495300" y="383562"/>
            <a:ext cx="4569000" cy="645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800" b="1">
                <a:latin typeface="Calibri"/>
                <a:ea typeface="Calibri"/>
                <a:cs typeface="Calibri"/>
                <a:sym typeface="Calibri"/>
              </a:rPr>
              <a:t>Compact -</a:t>
            </a:r>
            <a:r>
              <a:rPr lang="en-US" sz="8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800" b="1">
                <a:latin typeface="Calibri"/>
                <a:ea typeface="Calibri"/>
                <a:cs typeface="Calibri"/>
                <a:sym typeface="Calibri"/>
              </a:rPr>
              <a:t>Charter -</a:t>
            </a:r>
            <a:r>
              <a:rPr lang="en-US" sz="800">
                <a:solidFill>
                  <a:schemeClr val="dk2"/>
                </a:solidFill>
                <a:latin typeface="Calibri"/>
                <a:ea typeface="Calibri"/>
                <a:cs typeface="Calibri"/>
                <a:sym typeface="Calibri"/>
              </a:rPr>
              <a:t> </a:t>
            </a:r>
            <a:r>
              <a:rPr lang="en-US" sz="8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800" b="1">
                <a:latin typeface="Calibri"/>
                <a:ea typeface="Calibri"/>
                <a:cs typeface="Calibri"/>
                <a:sym typeface="Calibri"/>
              </a:rPr>
              <a:t>Guaranteed</a:t>
            </a:r>
            <a:r>
              <a:rPr lang="en-US" sz="8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Shape 288"/>
          <p:cNvSpPr txBox="1">
            <a:spLocks noGrp="1"/>
          </p:cNvSpPr>
          <p:nvPr>
            <p:ph type="title"/>
          </p:nvPr>
        </p:nvSpPr>
        <p:spPr>
          <a:xfrm>
            <a:off x="799225" y="455562"/>
            <a:ext cx="2790900" cy="675300"/>
          </a:xfrm>
          <a:prstGeom prst="rect">
            <a:avLst/>
          </a:prstGeom>
        </p:spPr>
        <p:txBody>
          <a:bodyPr lIns="91425" tIns="91425" rIns="91425" bIns="91425" anchor="b" anchorCtr="0">
            <a:noAutofit/>
          </a:bodyPr>
          <a:lstStyle/>
          <a:p>
            <a:pPr lvl="0">
              <a:spcBef>
                <a:spcPts val="0"/>
              </a:spcBef>
              <a:buNone/>
            </a:pPr>
            <a:r>
              <a:rPr lang="en-US" sz="3600">
                <a:solidFill>
                  <a:schemeClr val="accent1"/>
                </a:solidFill>
              </a:rPr>
              <a:t>Relevance</a:t>
            </a:r>
          </a:p>
        </p:txBody>
      </p:sp>
      <p:sp>
        <p:nvSpPr>
          <p:cNvPr id="289" name="Shape 289"/>
          <p:cNvSpPr txBox="1">
            <a:spLocks noGrp="1"/>
          </p:cNvSpPr>
          <p:nvPr>
            <p:ph type="body" idx="1"/>
          </p:nvPr>
        </p:nvSpPr>
        <p:spPr>
          <a:xfrm>
            <a:off x="710475" y="1130812"/>
            <a:ext cx="8234100" cy="3710100"/>
          </a:xfrm>
          <a:prstGeom prst="rect">
            <a:avLst/>
          </a:prstGeom>
        </p:spPr>
        <p:txBody>
          <a:bodyPr lIns="91425" tIns="91425" rIns="91425" bIns="91425" anchor="t" anchorCtr="0">
            <a:noAutofit/>
          </a:bodyPr>
          <a:lstStyle/>
          <a:p>
            <a:pPr lvl="0" rtl="0">
              <a:spcBef>
                <a:spcPts val="0"/>
              </a:spcBef>
              <a:buNone/>
            </a:pPr>
            <a:r>
              <a:rPr lang="en-US" b="1">
                <a:solidFill>
                  <a:srgbClr val="000000"/>
                </a:solidFill>
              </a:rPr>
              <a:t>  Without the progression of increased rights to individuals, as well as representation in government, Americans would not have the Republic or rights they have today.</a:t>
            </a:r>
          </a:p>
          <a:p>
            <a:pPr lvl="0" rtl="0">
              <a:spcBef>
                <a:spcPts val="0"/>
              </a:spcBef>
              <a:buNone/>
            </a:pPr>
            <a:endParaRPr b="1"/>
          </a:p>
          <a:p>
            <a:pPr lvl="0">
              <a:spcBef>
                <a:spcPts val="0"/>
              </a:spcBef>
              <a:buNone/>
            </a:pPr>
            <a:r>
              <a:rPr lang="en-US" b="1">
                <a:solidFill>
                  <a:srgbClr val="741B47"/>
                </a:solidFill>
              </a:rPr>
              <a:t>  Why are all these documents important steps to creating the American Republic?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799225" y="455562"/>
            <a:ext cx="4339200" cy="675300"/>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Bringing it together</a:t>
            </a:r>
          </a:p>
        </p:txBody>
      </p:sp>
      <p:sp>
        <p:nvSpPr>
          <p:cNvPr id="295" name="Shape 295"/>
          <p:cNvSpPr txBox="1">
            <a:spLocks noGrp="1"/>
          </p:cNvSpPr>
          <p:nvPr>
            <p:ph type="body" idx="1"/>
          </p:nvPr>
        </p:nvSpPr>
        <p:spPr>
          <a:xfrm>
            <a:off x="710475" y="1130812"/>
            <a:ext cx="8234100" cy="3710100"/>
          </a:xfrm>
          <a:prstGeom prst="rect">
            <a:avLst/>
          </a:prstGeom>
        </p:spPr>
        <p:txBody>
          <a:bodyPr lIns="91425" tIns="91425" rIns="91425" bIns="91425" anchor="t" anchorCtr="0">
            <a:noAutofit/>
          </a:bodyPr>
          <a:lstStyle/>
          <a:p>
            <a:pPr lvl="0" rtl="0">
              <a:spcBef>
                <a:spcPts val="0"/>
              </a:spcBef>
              <a:buNone/>
            </a:pPr>
            <a:r>
              <a:rPr lang="en-US" b="1">
                <a:solidFill>
                  <a:srgbClr val="000000"/>
                </a:solidFill>
              </a:rPr>
              <a:t>  How did the Magna Carta, House of Burgesses, Mayflower Compact, and English Bill of Rights help lead America to the Constitution and government we have today?</a:t>
            </a:r>
          </a:p>
          <a:p>
            <a:pPr lvl="0" rtl="0">
              <a:spcBef>
                <a:spcPts val="0"/>
              </a:spcBef>
              <a:buNone/>
            </a:pPr>
            <a:endParaRPr b="1"/>
          </a:p>
          <a:p>
            <a:pPr lvl="0" rtl="0">
              <a:spcBef>
                <a:spcPts val="0"/>
              </a:spcBef>
              <a:buNone/>
            </a:pPr>
            <a:endParaRPr b="1">
              <a:solidFill>
                <a:srgbClr val="741B47"/>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xfrm>
            <a:off x="756025" y="455562"/>
            <a:ext cx="2665200" cy="675300"/>
          </a:xfrm>
          <a:prstGeom prst="rect">
            <a:avLst/>
          </a:prstGeom>
        </p:spPr>
        <p:txBody>
          <a:bodyPr lIns="91425" tIns="91425" rIns="91425" bIns="91425" anchor="b" anchorCtr="0">
            <a:noAutofit/>
          </a:bodyPr>
          <a:lstStyle/>
          <a:p>
            <a:pPr lvl="0">
              <a:spcBef>
                <a:spcPts val="0"/>
              </a:spcBef>
              <a:buNone/>
            </a:pPr>
            <a:r>
              <a:rPr lang="en-US" sz="3600">
                <a:solidFill>
                  <a:srgbClr val="FF7605"/>
                </a:solidFill>
              </a:rPr>
              <a:t>Closure</a:t>
            </a:r>
          </a:p>
        </p:txBody>
      </p:sp>
      <p:sp>
        <p:nvSpPr>
          <p:cNvPr id="301" name="Shape 301"/>
          <p:cNvSpPr txBox="1">
            <a:spLocks noGrp="1"/>
          </p:cNvSpPr>
          <p:nvPr>
            <p:ph type="body" idx="1"/>
          </p:nvPr>
        </p:nvSpPr>
        <p:spPr>
          <a:xfrm>
            <a:off x="1181350" y="1130812"/>
            <a:ext cx="7180500" cy="3216300"/>
          </a:xfrm>
          <a:prstGeom prst="rect">
            <a:avLst/>
          </a:prstGeom>
        </p:spPr>
        <p:txBody>
          <a:bodyPr lIns="91425" tIns="91425" rIns="91425" bIns="91425" anchor="t" anchorCtr="0">
            <a:noAutofit/>
          </a:bodyPr>
          <a:lstStyle/>
          <a:p>
            <a:pPr marL="0" lvl="0" indent="0" rtl="0">
              <a:spcBef>
                <a:spcPts val="0"/>
              </a:spcBef>
              <a:buNone/>
            </a:pPr>
            <a:endParaRPr sz="3000" b="1">
              <a:solidFill>
                <a:srgbClr val="351C75"/>
              </a:solidFill>
              <a:latin typeface="Arial"/>
              <a:ea typeface="Arial"/>
              <a:cs typeface="Arial"/>
              <a:sym typeface="Arial"/>
            </a:endParaRPr>
          </a:p>
          <a:p>
            <a:pPr lvl="0" rtl="0">
              <a:spcBef>
                <a:spcPts val="0"/>
              </a:spcBef>
              <a:buClr>
                <a:srgbClr val="351C75"/>
              </a:buClr>
              <a:buSzPct val="100000"/>
              <a:buFont typeface="Arial"/>
              <a:buAutoNum type="arabicPeriod"/>
            </a:pPr>
            <a:r>
              <a:rPr lang="en-US" sz="3000" b="1">
                <a:solidFill>
                  <a:srgbClr val="351C75"/>
                </a:solidFill>
                <a:latin typeface="Arial"/>
                <a:ea typeface="Arial"/>
                <a:cs typeface="Arial"/>
                <a:sym typeface="Arial"/>
              </a:rPr>
              <a:t>Explain the purpose of the House of Burgesses.</a:t>
            </a:r>
          </a:p>
          <a:p>
            <a:pPr lvl="0" rtl="0">
              <a:spcBef>
                <a:spcPts val="0"/>
              </a:spcBef>
              <a:buClr>
                <a:srgbClr val="351C75"/>
              </a:buClr>
              <a:buSzPct val="100000"/>
              <a:buFont typeface="Arial"/>
              <a:buAutoNum type="arabicPeriod"/>
            </a:pPr>
            <a:r>
              <a:rPr lang="en-US" sz="3000" b="1">
                <a:solidFill>
                  <a:srgbClr val="351C75"/>
                </a:solidFill>
                <a:latin typeface="Arial"/>
                <a:ea typeface="Arial"/>
                <a:cs typeface="Arial"/>
                <a:sym typeface="Arial"/>
              </a:rPr>
              <a:t>Describe the importance of the Mayflower Compact.</a:t>
            </a:r>
          </a:p>
          <a:p>
            <a:pPr lvl="0">
              <a:spcBef>
                <a:spcPts val="0"/>
              </a:spcBef>
              <a:buClr>
                <a:srgbClr val="351C75"/>
              </a:buClr>
              <a:buSzPct val="100000"/>
              <a:buFont typeface="Arial"/>
              <a:buAutoNum type="arabicPeriod"/>
            </a:pPr>
            <a:r>
              <a:rPr lang="en-US" sz="3000" b="1">
                <a:solidFill>
                  <a:srgbClr val="351C75"/>
                </a:solidFill>
                <a:latin typeface="Arial"/>
                <a:ea typeface="Arial"/>
                <a:cs typeface="Arial"/>
                <a:sym typeface="Arial"/>
              </a:rPr>
              <a:t>Discuss the importance of the English Bill of Rights.</a:t>
            </a:r>
          </a:p>
        </p:txBody>
      </p:sp>
    </p:spTree>
  </p:cSld>
  <p:clrMapOvr>
    <a:masterClrMapping/>
  </p:clrMapOvr>
</p:sld>
</file>

<file path=ppt/theme/theme1.xml><?xml version="1.0" encoding="utf-8"?>
<a:theme xmlns:a="http://schemas.openxmlformats.org/drawingml/2006/main" name="1_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1473</Words>
  <Application>Microsoft Office PowerPoint</Application>
  <PresentationFormat>On-screen Show (16:10)</PresentationFormat>
  <Paragraphs>140</Paragraphs>
  <Slides>20</Slides>
  <Notes>20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Arial</vt:lpstr>
      <vt:lpstr>Calibri</vt:lpstr>
      <vt:lpstr>Noto Sans Symbols</vt:lpstr>
      <vt:lpstr>Trebuchet MS</vt:lpstr>
      <vt:lpstr>1_Thermal</vt:lpstr>
      <vt:lpstr>Thermal</vt:lpstr>
      <vt:lpstr>1_Thermal</vt:lpstr>
      <vt:lpstr>COME IN QUIETLY HAVE ALL SUPPLIES READY WHEN THE BELL RINGS.</vt:lpstr>
      <vt:lpstr> Objective:  Evaluate the importance of the Mayflower Compact and other documents.</vt:lpstr>
      <vt:lpstr>Prior Knowledge</vt:lpstr>
      <vt:lpstr>Concept - Definitions</vt:lpstr>
      <vt:lpstr>House of Burgesses</vt:lpstr>
      <vt:lpstr>House of Burgesses</vt:lpstr>
      <vt:lpstr>Mayflower Compact</vt:lpstr>
      <vt:lpstr>Mayflower Compact</vt:lpstr>
      <vt:lpstr>Skill - I Do</vt:lpstr>
      <vt:lpstr>Skill - We Do</vt:lpstr>
      <vt:lpstr>Skill - We Do</vt:lpstr>
      <vt:lpstr>Skill - We Do</vt:lpstr>
      <vt:lpstr>Skill - We Do</vt:lpstr>
      <vt:lpstr>Skill - We Do</vt:lpstr>
      <vt:lpstr>Skill - You Do</vt:lpstr>
      <vt:lpstr>Skill - Independent Practice</vt:lpstr>
      <vt:lpstr>English Bill of Rights</vt:lpstr>
      <vt:lpstr>Relevance</vt:lpstr>
      <vt:lpstr>Bringing it together</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HAVE ALL SUPPLIES READY WHEN THE BELL RINGS.</dc:title>
  <dc:creator>Terrilyn</dc:creator>
  <cp:lastModifiedBy>Microsoft account</cp:lastModifiedBy>
  <cp:revision>1</cp:revision>
  <dcterms:modified xsi:type="dcterms:W3CDTF">2016-11-26T12:05:18Z</dcterms:modified>
</cp:coreProperties>
</file>